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Overlock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j6xrkOUsB9UjvDxOq1dEnlU2umu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kfl4059@gmail.co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verlock-bold.fntdata"/><Relationship Id="rId27" Type="http://schemas.openxmlformats.org/officeDocument/2006/relationships/font" Target="fonts/Overlo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verlock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Overlock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7-14T09:56:24.114">
    <p:pos x="7680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dG07Bg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chart" Target="../charts/chart1.xml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40.gif"/><Relationship Id="rId7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6A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5435600" y="1403275"/>
            <a:ext cx="569975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배민은 배민이 </a:t>
            </a:r>
            <a:endParaRPr b="1" sz="8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불편한 걸 알까?</a:t>
            </a:r>
            <a:endParaRPr b="1" sz="8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1189989" y="2606036"/>
            <a:ext cx="4245611" cy="4283859"/>
            <a:chOff x="1189989" y="2606036"/>
            <a:chExt cx="4245611" cy="4283859"/>
          </a:xfrm>
        </p:grpSpPr>
        <p:pic>
          <p:nvPicPr>
            <p:cNvPr id="86" name="Google Shape;86;p1"/>
            <p:cNvPicPr preferRelativeResize="0"/>
            <p:nvPr/>
          </p:nvPicPr>
          <p:blipFill rotWithShape="1">
            <a:blip r:embed="rId3">
              <a:alphaModFix/>
            </a:blip>
            <a:srcRect b="0" l="44351" r="18771" t="0"/>
            <a:stretch/>
          </p:blipFill>
          <p:spPr>
            <a:xfrm>
              <a:off x="1189989" y="2606036"/>
              <a:ext cx="4245611" cy="4283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"/>
            <p:cNvSpPr/>
            <p:nvPr/>
          </p:nvSpPr>
          <p:spPr>
            <a:xfrm>
              <a:off x="4062714" y="6597570"/>
              <a:ext cx="393539" cy="13889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6A9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37" y="198596"/>
            <a:ext cx="11746010" cy="646080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0"/>
          <p:cNvSpPr txBox="1"/>
          <p:nvPr/>
        </p:nvSpPr>
        <p:spPr>
          <a:xfrm>
            <a:off x="735117" y="1233249"/>
            <a:ext cx="45228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그런데</a:t>
            </a:r>
            <a:endParaRPr/>
          </a:p>
        </p:txBody>
      </p:sp>
      <p:sp>
        <p:nvSpPr>
          <p:cNvPr id="220" name="Google Shape;220;p10"/>
          <p:cNvSpPr txBox="1"/>
          <p:nvPr/>
        </p:nvSpPr>
        <p:spPr>
          <a:xfrm>
            <a:off x="7045249" y="1617969"/>
            <a:ext cx="452286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과연 그저 황당한 얘기일까요?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/>
          <p:nvPr/>
        </p:nvSpPr>
        <p:spPr>
          <a:xfrm>
            <a:off x="199124" y="190500"/>
            <a:ext cx="361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황당한 주장을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설득해 보겠습니다.</a:t>
            </a:r>
            <a:endParaRPr/>
          </a:p>
        </p:txBody>
      </p:sp>
      <p:sp>
        <p:nvSpPr>
          <p:cNvPr id="226" name="Google Shape;226;p11"/>
          <p:cNvSpPr txBox="1"/>
          <p:nvPr/>
        </p:nvSpPr>
        <p:spPr>
          <a:xfrm>
            <a:off x="7721183" y="2068959"/>
            <a:ext cx="31224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하나.      배달의 민족들의 배신?!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01. 공감하는 불편함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02. 불편함의 원인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03. 불편함의 진실                 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둘.         새로운 배달의 흐름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01. 배민의 새로운 슬로건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02. 개인화 추천 서비스 UI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03. 알고리즘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셋.         배민의 눈부신 발전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01. 리스크 헷지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02. 기대효과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03. 발전가능성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부록      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참고자료 </a:t>
            </a:r>
            <a:endParaRPr/>
          </a:p>
        </p:txBody>
      </p:sp>
      <p:sp>
        <p:nvSpPr>
          <p:cNvPr id="227" name="Google Shape;227;p11"/>
          <p:cNvSpPr txBox="1"/>
          <p:nvPr/>
        </p:nvSpPr>
        <p:spPr>
          <a:xfrm>
            <a:off x="11470640" y="2610622"/>
            <a:ext cx="7215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  <p:pic>
        <p:nvPicPr>
          <p:cNvPr descr="2. 배달의 민족 특징" id="228" name="Google Shape;2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7164" y="4924941"/>
            <a:ext cx="24098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 txBox="1"/>
          <p:nvPr/>
        </p:nvSpPr>
        <p:spPr>
          <a:xfrm>
            <a:off x="5517636" y="237478"/>
            <a:ext cx="361869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새로운 신조어 ,,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배민맛을 아십니까?</a:t>
            </a:r>
            <a:endParaRPr/>
          </a:p>
        </p:txBody>
      </p:sp>
      <p:cxnSp>
        <p:nvCxnSpPr>
          <p:cNvPr id="234" name="Google Shape;234;p12"/>
          <p:cNvCxnSpPr/>
          <p:nvPr/>
        </p:nvCxnSpPr>
        <p:spPr>
          <a:xfrm>
            <a:off x="5983085" y="5519650"/>
            <a:ext cx="441277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" name="Google Shape;235;p12"/>
          <p:cNvSpPr txBox="1"/>
          <p:nvPr/>
        </p:nvSpPr>
        <p:spPr>
          <a:xfrm>
            <a:off x="5983084" y="1166941"/>
            <a:ext cx="4179487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배민맛 </a:t>
            </a: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염원하던 음식을 주문했지만 자신이 원하던 맛을 느낄 수 없고 후회하는 것을 이르는 신조어 입니다.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갑자기 뜬금없이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어딘가 익숙하지 않나요? 맞아요 우리가 위에서 보여준 과정에서 딱 쓰이는 말이야네, 맞습니다.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어떤 상황에서 쓰이는 말일까요? 네, 바로 위에 설명한 과정 끝에 사용자가 느끼는 감정, 맛을 이르는 말입니다.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5972199" y="5675344"/>
            <a:ext cx="61159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배민 맛 ; 배달의 민족 + 맛 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비닐을 칼로 찢는 것부터 시작해서,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 먹고 난 뒤 현타와 후회심과 생각보다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맛있지 않음이 뒤섞여 ‘배달음식 끊어야 겠다.＇ 등등의 기분을 포함하는 용어</a:t>
            </a:r>
            <a:endParaRPr/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8332" y="-633295"/>
            <a:ext cx="5107994" cy="5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4224" y="-1194020"/>
            <a:ext cx="1088936" cy="162156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 txBox="1"/>
          <p:nvPr/>
        </p:nvSpPr>
        <p:spPr>
          <a:xfrm rot="1221869">
            <a:off x="691392" y="1775803"/>
            <a:ext cx="557348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배</a:t>
            </a:r>
            <a:r>
              <a:rPr lang="ko-KR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민</a:t>
            </a:r>
            <a:r>
              <a:rPr lang="ko-KR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맛</a:t>
            </a:r>
            <a:r>
              <a:rPr lang="ko-KR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＇ </a:t>
            </a:r>
            <a:endParaRPr/>
          </a:p>
        </p:txBody>
      </p:sp>
      <p:sp>
        <p:nvSpPr>
          <p:cNvPr id="240" name="Google Shape;240;p12"/>
          <p:cNvSpPr/>
          <p:nvPr/>
        </p:nvSpPr>
        <p:spPr>
          <a:xfrm>
            <a:off x="0" y="0"/>
            <a:ext cx="5004448" cy="6858000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1" name="Google Shape;241;p12"/>
          <p:cNvPicPr preferRelativeResize="0"/>
          <p:nvPr/>
        </p:nvPicPr>
        <p:blipFill rotWithShape="1">
          <a:blip r:embed="rId5">
            <a:alphaModFix/>
          </a:blip>
          <a:srcRect b="0" l="0" r="3637" t="0"/>
          <a:stretch/>
        </p:blipFill>
        <p:spPr>
          <a:xfrm>
            <a:off x="910792" y="2865152"/>
            <a:ext cx="4053172" cy="400788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2"/>
          <p:cNvSpPr txBox="1"/>
          <p:nvPr/>
        </p:nvSpPr>
        <p:spPr>
          <a:xfrm rot="1221869">
            <a:off x="1018470" y="1624551"/>
            <a:ext cx="557348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배</a:t>
            </a:r>
            <a:r>
              <a:rPr lang="ko-KR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민</a:t>
            </a:r>
            <a:r>
              <a:rPr lang="ko-KR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맛</a:t>
            </a:r>
            <a:r>
              <a:rPr lang="ko-KR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＇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 txBox="1"/>
          <p:nvPr/>
        </p:nvSpPr>
        <p:spPr>
          <a:xfrm>
            <a:off x="1466889" y="-2132462"/>
            <a:ext cx="52626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이런 경쟁속에서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왜 유독 배민에게 더 불평할까?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고유 명사 잖아!!!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13"/>
          <p:cNvSpPr txBox="1"/>
          <p:nvPr/>
        </p:nvSpPr>
        <p:spPr>
          <a:xfrm>
            <a:off x="11681906" y="-998468"/>
            <a:ext cx="46155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13"/>
          <p:cNvSpPr txBox="1"/>
          <p:nvPr/>
        </p:nvSpPr>
        <p:spPr>
          <a:xfrm>
            <a:off x="1071741" y="418527"/>
            <a:ext cx="361869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왜 유독 배민에게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더 불평하는 걸까요?</a:t>
            </a:r>
            <a:endParaRPr/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3381" y="5297088"/>
            <a:ext cx="2122619" cy="6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4563" y="-2788620"/>
            <a:ext cx="3002933" cy="174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/>
        </p:nvSpPr>
        <p:spPr>
          <a:xfrm>
            <a:off x="382603" y="1682583"/>
            <a:ext cx="17383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배달이라 쓰고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배민이라 읽는다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1941655" y="1684756"/>
            <a:ext cx="441015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배달앱 내에서 배민은 꾸준하게 점유율 1위를 지키고 있습니다.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벌써, 2011년에서 부터 횟수로만 10년이죠.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10년 동안 최고를 유지한다는 것은 그 기업이 곧 기준이 된다는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말이기도 합니다.‘단건배달’, ‘퀵커머스’플랫폼들 간의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총성 없는 전쟁속에서 어떤 방식이 정답인지는 아무도 모르지만  처음과 끝에는 항상 배민이 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이로써,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우리는 배달이라 쓰고 배민이라 읽습니다.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4" name="Google Shape;254;p13"/>
          <p:cNvGraphicFramePr/>
          <p:nvPr/>
        </p:nvGraphicFramePr>
        <p:xfrm>
          <a:off x="2951032" y="3672114"/>
          <a:ext cx="2005597" cy="1402529"/>
        </p:xfrm>
        <a:graphic>
          <a:graphicData uri="http://schemas.openxmlformats.org/drawingml/2006/chart">
            <c:chart r:id="rId5"/>
          </a:graphicData>
        </a:graphic>
      </p:graphicFrame>
      <p:cxnSp>
        <p:nvCxnSpPr>
          <p:cNvPr id="255" name="Google Shape;255;p13"/>
          <p:cNvCxnSpPr/>
          <p:nvPr/>
        </p:nvCxnSpPr>
        <p:spPr>
          <a:xfrm>
            <a:off x="1956170" y="5083784"/>
            <a:ext cx="422256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13"/>
          <p:cNvSpPr txBox="1"/>
          <p:nvPr/>
        </p:nvSpPr>
        <p:spPr>
          <a:xfrm>
            <a:off x="4312927" y="4747370"/>
            <a:ext cx="19260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2021년 1월 기준</a:t>
            </a:r>
            <a:endParaRPr/>
          </a:p>
        </p:txBody>
      </p:sp>
      <p:sp>
        <p:nvSpPr>
          <p:cNvPr id="257" name="Google Shape;257;p13"/>
          <p:cNvSpPr txBox="1"/>
          <p:nvPr/>
        </p:nvSpPr>
        <p:spPr>
          <a:xfrm>
            <a:off x="1941656" y="3856753"/>
            <a:ext cx="19260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 배달앱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점유율</a:t>
            </a:r>
            <a:endParaRPr/>
          </a:p>
        </p:txBody>
      </p:sp>
      <p:sp>
        <p:nvSpPr>
          <p:cNvPr id="258" name="Google Shape;258;p13"/>
          <p:cNvSpPr txBox="1"/>
          <p:nvPr/>
        </p:nvSpPr>
        <p:spPr>
          <a:xfrm>
            <a:off x="3929562" y="4161645"/>
            <a:ext cx="102706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65.99</a:t>
            </a:r>
            <a:r>
              <a:rPr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3"/>
          <p:cNvSpPr txBox="1"/>
          <p:nvPr/>
        </p:nvSpPr>
        <p:spPr>
          <a:xfrm>
            <a:off x="1941655" y="4441528"/>
            <a:ext cx="18062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65.99 </a:t>
            </a: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3"/>
          <p:cNvSpPr txBox="1"/>
          <p:nvPr/>
        </p:nvSpPr>
        <p:spPr>
          <a:xfrm>
            <a:off x="3664990" y="-4829493"/>
            <a:ext cx="801691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첫째는 배민은 배달의 ‘고유 명사’처럼 보편화 되어 ‘배달 선택’의 불편함이 유독 더 크게 대표된다는 거야. </a:t>
            </a:r>
            <a:endParaRPr b="0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p13"/>
          <p:cNvPicPr preferRelativeResize="0"/>
          <p:nvPr/>
        </p:nvPicPr>
        <p:blipFill rotWithShape="1">
          <a:blip r:embed="rId6">
            <a:alphaModFix/>
          </a:blip>
          <a:srcRect b="0" l="6286" r="1896" t="0"/>
          <a:stretch/>
        </p:blipFill>
        <p:spPr>
          <a:xfrm>
            <a:off x="7361190" y="0"/>
            <a:ext cx="483081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3"/>
          <p:cNvSpPr/>
          <p:nvPr/>
        </p:nvSpPr>
        <p:spPr>
          <a:xfrm>
            <a:off x="0" y="6154034"/>
            <a:ext cx="2951032" cy="285440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4"/>
          <p:cNvGrpSpPr/>
          <p:nvPr/>
        </p:nvGrpSpPr>
        <p:grpSpPr>
          <a:xfrm>
            <a:off x="0" y="0"/>
            <a:ext cx="15211063" cy="4207397"/>
            <a:chOff x="0" y="2650603"/>
            <a:chExt cx="15211063" cy="4207397"/>
          </a:xfrm>
        </p:grpSpPr>
        <p:grpSp>
          <p:nvGrpSpPr>
            <p:cNvPr id="268" name="Google Shape;268;p14"/>
            <p:cNvGrpSpPr/>
            <p:nvPr/>
          </p:nvGrpSpPr>
          <p:grpSpPr>
            <a:xfrm>
              <a:off x="0" y="2650603"/>
              <a:ext cx="12192000" cy="4207397"/>
              <a:chOff x="0" y="2650603"/>
              <a:chExt cx="12192000" cy="4207397"/>
            </a:xfrm>
          </p:grpSpPr>
          <p:sp>
            <p:nvSpPr>
              <p:cNvPr id="269" name="Google Shape;269;p14"/>
              <p:cNvSpPr/>
              <p:nvPr/>
            </p:nvSpPr>
            <p:spPr>
              <a:xfrm>
                <a:off x="0" y="2650603"/>
                <a:ext cx="12192000" cy="4207397"/>
              </a:xfrm>
              <a:prstGeom prst="rect">
                <a:avLst/>
              </a:prstGeom>
              <a:gradFill>
                <a:gsLst>
                  <a:gs pos="0">
                    <a:srgbClr val="595959"/>
                  </a:gs>
                  <a:gs pos="13000">
                    <a:srgbClr val="595959"/>
                  </a:gs>
                  <a:gs pos="50000">
                    <a:srgbClr val="757070"/>
                  </a:gs>
                  <a:gs pos="91000">
                    <a:srgbClr val="262626"/>
                  </a:gs>
                  <a:gs pos="97000">
                    <a:srgbClr val="262626"/>
                  </a:gs>
                  <a:gs pos="100000">
                    <a:srgbClr val="262626"/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70" name="Google Shape;270;p14"/>
              <p:cNvPicPr preferRelativeResize="0"/>
              <p:nvPr/>
            </p:nvPicPr>
            <p:blipFill rotWithShape="1">
              <a:blip r:embed="rId3">
                <a:alphaModFix/>
              </a:blip>
              <a:srcRect b="9518" l="0" r="0" t="0"/>
              <a:stretch/>
            </p:blipFill>
            <p:spPr>
              <a:xfrm>
                <a:off x="428264" y="3193063"/>
                <a:ext cx="3560335" cy="36649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1" name="Google Shape;271;p14"/>
            <p:cNvSpPr txBox="1"/>
            <p:nvPr/>
          </p:nvSpPr>
          <p:spPr>
            <a:xfrm>
              <a:off x="4896090" y="4154136"/>
              <a:ext cx="10314973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이용자들이 불편함을 </a:t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느끼는 건 팩트입니다.</a:t>
              </a:r>
              <a:endParaRPr/>
            </a:p>
          </p:txBody>
        </p:sp>
      </p:grpSp>
      <p:sp>
        <p:nvSpPr>
          <p:cNvPr id="272" name="Google Shape;272;p14"/>
          <p:cNvSpPr txBox="1"/>
          <p:nvPr/>
        </p:nvSpPr>
        <p:spPr>
          <a:xfrm>
            <a:off x="1535369" y="4549676"/>
            <a:ext cx="441015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“아이러니하죠.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배민이 배달앱의 대표라는 점도,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많은 선택지를 제공한다는 점도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분명 잘못이 아닙니다.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6641735" y="4549676"/>
            <a:ext cx="441015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오히려 칭찬받아 마땅합니다.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하지만 이용자들이 현재 배민에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불편함을 느끼는 건 팩트입니다.”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14"/>
          <p:cNvCxnSpPr/>
          <p:nvPr/>
        </p:nvCxnSpPr>
        <p:spPr>
          <a:xfrm>
            <a:off x="6177022" y="4502553"/>
            <a:ext cx="0" cy="1966288"/>
          </a:xfrm>
          <a:prstGeom prst="straightConnector1">
            <a:avLst/>
          </a:prstGeom>
          <a:noFill/>
          <a:ln cap="flat" cmpd="sng" w="1905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접 가서 먹은 배달맛집 마포구편 @로꼬 버거집 더페이머스버거 : 네이버 블로그" id="279" name="Google Shape;27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40698" y="-411547"/>
            <a:ext cx="494762" cy="51111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5"/>
          <p:cNvSpPr txBox="1"/>
          <p:nvPr/>
        </p:nvSpPr>
        <p:spPr>
          <a:xfrm>
            <a:off x="7118279" y="1416287"/>
            <a:ext cx="4792718" cy="587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사실,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정보의 양으로부터 오는 불편함은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배민에만 해당되는 문제는 아닙니다.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치타배달 (단건배달 서비스) 을 앞세워 무서운 속도로 점유율을 높이고 있는 쿠팡이츠 역시 마찬가지 입니다. 쿠팡이츠는 2021년 6월부터 프로모션 일환으로 이츠 오리지널을 운영하고 있습니다.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*(이츠 오리지널 : 다른 배달플랫폼에는 없는 음식점을 별도로 표시)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이를 통해,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배달 플랫폼들이 배달속도, 배달평가를 통한 배달 서비스 개선에서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‘가맹점 차별화’로 경쟁이 확대됨을 알 수 있죠.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1" name="Google Shape;281;p15"/>
          <p:cNvSpPr txBox="1"/>
          <p:nvPr/>
        </p:nvSpPr>
        <p:spPr>
          <a:xfrm>
            <a:off x="402075" y="-1334877"/>
            <a:ext cx="69668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둘째는 배달앱의 기본에 충실한 나머지 음식점 선택지가 가장 많다는 거야. </a:t>
            </a:r>
            <a:endParaRPr b="0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(음식점 개수에서만 경쟁을 펼치기 때문에 그렇다)</a:t>
            </a:r>
            <a:endParaRPr b="0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2" name="Google Shape;282;p15"/>
          <p:cNvPicPr preferRelativeResize="0"/>
          <p:nvPr/>
        </p:nvPicPr>
        <p:blipFill rotWithShape="1">
          <a:blip r:embed="rId5">
            <a:alphaModFix/>
          </a:blip>
          <a:srcRect b="0" l="10067" r="15121" t="0"/>
          <a:stretch/>
        </p:blipFill>
        <p:spPr>
          <a:xfrm>
            <a:off x="-4442634" y="-3969628"/>
            <a:ext cx="40930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/>
          <p:nvPr/>
        </p:nvSpPr>
        <p:spPr>
          <a:xfrm>
            <a:off x="2003895" y="2486255"/>
            <a:ext cx="487510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배민 앱에 등록된 메뉴가 다양해지면서,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 선택의 폭이 넓어진 것은 사실입니다.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하지만, 배달 플랫폼들이 너도나도 많이 보여주기에만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집중하고 있는 것이 진정으로 사용자를 위한 걸까요?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5"/>
          <p:cNvPicPr preferRelativeResize="0"/>
          <p:nvPr/>
        </p:nvPicPr>
        <p:blipFill rotWithShape="1">
          <a:blip r:embed="rId6">
            <a:alphaModFix/>
          </a:blip>
          <a:srcRect b="65774" l="20591" r="33718" t="19416"/>
          <a:stretch/>
        </p:blipFill>
        <p:spPr>
          <a:xfrm>
            <a:off x="1807029" y="1290692"/>
            <a:ext cx="2525599" cy="101566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5"/>
          <p:cNvSpPr txBox="1"/>
          <p:nvPr/>
        </p:nvSpPr>
        <p:spPr>
          <a:xfrm>
            <a:off x="-307114" y="-4238133"/>
            <a:ext cx="361869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왜 유독 배민에게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더 불평하는 걸까요?</a:t>
            </a:r>
            <a:endParaRPr/>
          </a:p>
        </p:txBody>
      </p:sp>
      <p:sp>
        <p:nvSpPr>
          <p:cNvPr id="286" name="Google Shape;286;p15"/>
          <p:cNvSpPr txBox="1"/>
          <p:nvPr/>
        </p:nvSpPr>
        <p:spPr>
          <a:xfrm>
            <a:off x="1071741" y="418527"/>
            <a:ext cx="36186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개수가 중요한 것이 아니니까.</a:t>
            </a:r>
            <a:endParaRPr/>
          </a:p>
        </p:txBody>
      </p:sp>
      <p:pic>
        <p:nvPicPr>
          <p:cNvPr id="287" name="Google Shape;287;p15"/>
          <p:cNvPicPr preferRelativeResize="0"/>
          <p:nvPr/>
        </p:nvPicPr>
        <p:blipFill rotWithShape="1">
          <a:blip r:embed="rId7">
            <a:alphaModFix/>
          </a:blip>
          <a:srcRect b="11150" l="0" r="0" t="3637"/>
          <a:stretch/>
        </p:blipFill>
        <p:spPr>
          <a:xfrm>
            <a:off x="7946788" y="3126678"/>
            <a:ext cx="778263" cy="1300955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88" name="Google Shape;288;p15"/>
          <p:cNvSpPr txBox="1"/>
          <p:nvPr/>
        </p:nvSpPr>
        <p:spPr>
          <a:xfrm>
            <a:off x="1057722" y="1416287"/>
            <a:ext cx="17383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고민이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불편함으로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5"/>
          <p:cNvSpPr txBox="1"/>
          <p:nvPr/>
        </p:nvSpPr>
        <p:spPr>
          <a:xfrm>
            <a:off x="6009850" y="1398138"/>
            <a:ext cx="17383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가맹점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차별화 경쟁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04032" y="-5832803"/>
            <a:ext cx="3606957" cy="2359267"/>
          </a:xfrm>
          <a:prstGeom prst="rect">
            <a:avLst/>
          </a:prstGeom>
          <a:noFill/>
          <a:ln>
            <a:noFill/>
          </a:ln>
          <a:effectLst>
            <a:outerShdw blurRad="152400" sx="98000" rotWithShape="0" algn="tl" dir="4440000" dist="139700" sy="98000">
              <a:srgbClr val="333333">
                <a:alpha val="35686"/>
              </a:srgbClr>
            </a:outerShdw>
          </a:effectLst>
        </p:spPr>
      </p:pic>
      <p:pic>
        <p:nvPicPr>
          <p:cNvPr id="291" name="Google Shape;29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04578" y="3496326"/>
            <a:ext cx="2647401" cy="1731633"/>
          </a:xfrm>
          <a:prstGeom prst="rect">
            <a:avLst/>
          </a:prstGeom>
          <a:noFill/>
          <a:ln>
            <a:noFill/>
          </a:ln>
          <a:effectLst>
            <a:outerShdw blurRad="152400" sx="98000" rotWithShape="0" algn="tl" dir="4440000" dist="139700" sy="98000">
              <a:srgbClr val="333333">
                <a:alpha val="35686"/>
              </a:srgbClr>
            </a:outerShdw>
          </a:effectLst>
        </p:spPr>
      </p:pic>
      <p:pic>
        <p:nvPicPr>
          <p:cNvPr id="292" name="Google Shape;29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28086" y="4218214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37070" y="4417689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99709" y="4802262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90761" y="4792155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53543" y="4971977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17139" y="4971978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38980" y="4762923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26330" y="4782600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09520" y="4547463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60813" y="4272646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27478" y="4408174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03452" y="4427633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32886" y="4523014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30612" y="4667390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68734" y="4867883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90086" y="4980214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45969" y="4526556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32886" y="4523014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69248" y="4513630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37686" y="4827814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09653" y="4382275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61848" y="4678183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07510" y="4887688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56689" y="4691062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32886" y="4523014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87157" y="4961090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37686" y="4827814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29863" y="4591542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80641" y="4640510"/>
            <a:ext cx="104218" cy="9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62728" y="4227627"/>
            <a:ext cx="152504" cy="17223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22" name="Google Shape;322;p15"/>
          <p:cNvSpPr txBox="1"/>
          <p:nvPr/>
        </p:nvSpPr>
        <p:spPr>
          <a:xfrm>
            <a:off x="2002936" y="3359241"/>
            <a:ext cx="408577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송파구 방이동 44-2 우아한형제들</a:t>
            </a:r>
            <a:endParaRPr/>
          </a:p>
        </p:txBody>
      </p:sp>
      <p:sp>
        <p:nvSpPr>
          <p:cNvPr id="323" name="Google Shape;323;p15"/>
          <p:cNvSpPr txBox="1"/>
          <p:nvPr/>
        </p:nvSpPr>
        <p:spPr>
          <a:xfrm>
            <a:off x="5088942" y="4265980"/>
            <a:ext cx="16237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짜장면 142개</a:t>
            </a:r>
            <a:endParaRPr/>
          </a:p>
        </p:txBody>
      </p:sp>
      <p:sp>
        <p:nvSpPr>
          <p:cNvPr id="324" name="Google Shape;324;p15"/>
          <p:cNvSpPr txBox="1"/>
          <p:nvPr/>
        </p:nvSpPr>
        <p:spPr>
          <a:xfrm>
            <a:off x="5096856" y="4961090"/>
            <a:ext cx="16237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치킨 1,870개</a:t>
            </a:r>
            <a:endParaRPr/>
          </a:p>
        </p:txBody>
      </p:sp>
      <p:cxnSp>
        <p:nvCxnSpPr>
          <p:cNvPr id="325" name="Google Shape;325;p15"/>
          <p:cNvCxnSpPr/>
          <p:nvPr/>
        </p:nvCxnSpPr>
        <p:spPr>
          <a:xfrm>
            <a:off x="2531570" y="5955496"/>
            <a:ext cx="422256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6" name="Google Shape;326;p15"/>
          <p:cNvPicPr preferRelativeResize="0"/>
          <p:nvPr/>
        </p:nvPicPr>
        <p:blipFill rotWithShape="1">
          <a:blip r:embed="rId11">
            <a:alphaModFix/>
          </a:blip>
          <a:srcRect b="19721" l="25470" r="24550" t="14751"/>
          <a:stretch/>
        </p:blipFill>
        <p:spPr>
          <a:xfrm>
            <a:off x="6317658" y="3555271"/>
            <a:ext cx="164271" cy="19383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5"/>
          <p:cNvSpPr txBox="1"/>
          <p:nvPr/>
        </p:nvSpPr>
        <p:spPr>
          <a:xfrm>
            <a:off x="5093141" y="4602838"/>
            <a:ext cx="16237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국밥 198개</a:t>
            </a:r>
            <a:endParaRPr/>
          </a:p>
        </p:txBody>
      </p:sp>
      <p:pic>
        <p:nvPicPr>
          <p:cNvPr id="328" name="Google Shape;32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13213" y="4425046"/>
            <a:ext cx="94297" cy="8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3396" y="4297057"/>
            <a:ext cx="198997" cy="18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4498" y="3061049"/>
            <a:ext cx="8858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872417" y="4607745"/>
            <a:ext cx="286104" cy="252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/>
          <p:nvPr/>
        </p:nvSpPr>
        <p:spPr>
          <a:xfrm>
            <a:off x="3166225" y="2413990"/>
            <a:ext cx="533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 txBox="1"/>
          <p:nvPr/>
        </p:nvSpPr>
        <p:spPr>
          <a:xfrm>
            <a:off x="1139371" y="1394269"/>
            <a:ext cx="684348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사용자들은 너무 많은 음식점(선택지)로 인해서 선택의 갈등을 가지고 있고 </a:t>
            </a:r>
            <a:endParaRPr b="0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정확하게 자신이 원하는 (좋아하는) 음식을 찾는데 어려움이 있어. </a:t>
            </a:r>
            <a:endParaRPr b="0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그리고 배민은 더 많은 가게를 ‘보여’주려고만 할 뿐 사용자의 ‘선택’을 돕고 있지 않아. </a:t>
            </a:r>
            <a:endParaRPr b="0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그게 과연 ,, ‘좋은 음식’을 잘 선택해서 먹고 싶은 배민 사용자들에게 최선을 다하는 걸까?</a:t>
            </a:r>
            <a:endParaRPr b="0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47" name="Google Shape;34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애니메이션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삐입 (X) 아니라는거야 ,,  (좌절하는 캐릭터도 괜찮!)</a:t>
            </a:r>
            <a:endParaRPr b="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br>
              <a:rPr lang="ko-KR"/>
            </a:b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53" name="Google Shape;35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br>
              <a:rPr b="0" lang="ko-KR"/>
            </a:b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우리는 사용자들에게 ‘좋은 음식’을 선택할 수 있는 가이드를 제공해야하는거야. </a:t>
            </a:r>
            <a:endParaRPr b="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br>
              <a:rPr b="0" lang="ko-KR"/>
            </a:b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 이상 지도상의 찍혀있는 가게 수가 경쟁력이 될 수 없어 </a:t>
            </a:r>
            <a:endParaRPr b="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이제는 사용자가 좋아할만한 음식, 음식점을 얼마나 정확하게 추천해줄 수 있는가가 관건인거야!</a:t>
            </a:r>
            <a:endParaRPr b="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(근거 -&gt; 설명을 해준다. )</a:t>
            </a:r>
            <a:br>
              <a:rPr lang="ko-KR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6A9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 flipH="1" rot="5400000">
            <a:off x="755930" y="594360"/>
            <a:ext cx="5742380" cy="5669280"/>
          </a:xfrm>
          <a:custGeom>
            <a:rect b="b" l="l" r="r" t="t"/>
            <a:pathLst>
              <a:path extrusionOk="0" fill="none" h="5669280" w="5742380">
                <a:moveTo>
                  <a:pt x="0" y="1133856"/>
                </a:moveTo>
                <a:cubicBezTo>
                  <a:pt x="87888" y="1091074"/>
                  <a:pt x="218799" y="1090758"/>
                  <a:pt x="401967" y="1054486"/>
                </a:cubicBezTo>
                <a:cubicBezTo>
                  <a:pt x="585135" y="1018214"/>
                  <a:pt x="820454" y="1007758"/>
                  <a:pt x="1091052" y="918423"/>
                </a:cubicBezTo>
                <a:cubicBezTo>
                  <a:pt x="1361650" y="829088"/>
                  <a:pt x="1420990" y="880680"/>
                  <a:pt x="1607866" y="816376"/>
                </a:cubicBezTo>
                <a:cubicBezTo>
                  <a:pt x="1794742" y="752072"/>
                  <a:pt x="1944996" y="752919"/>
                  <a:pt x="2182104" y="702991"/>
                </a:cubicBezTo>
                <a:cubicBezTo>
                  <a:pt x="2419212" y="653063"/>
                  <a:pt x="2543601" y="675623"/>
                  <a:pt x="2698919" y="600944"/>
                </a:cubicBezTo>
                <a:cubicBezTo>
                  <a:pt x="2854237" y="526265"/>
                  <a:pt x="2967469" y="584548"/>
                  <a:pt x="3215733" y="498897"/>
                </a:cubicBezTo>
                <a:cubicBezTo>
                  <a:pt x="3463996" y="413246"/>
                  <a:pt x="3529039" y="489321"/>
                  <a:pt x="3675123" y="408188"/>
                </a:cubicBezTo>
                <a:cubicBezTo>
                  <a:pt x="3821207" y="327055"/>
                  <a:pt x="4089119" y="331758"/>
                  <a:pt x="4191937" y="306141"/>
                </a:cubicBezTo>
                <a:cubicBezTo>
                  <a:pt x="4294755" y="280524"/>
                  <a:pt x="4527151" y="266923"/>
                  <a:pt x="4766175" y="192756"/>
                </a:cubicBezTo>
                <a:cubicBezTo>
                  <a:pt x="5005199" y="118589"/>
                  <a:pt x="5037572" y="187765"/>
                  <a:pt x="5225566" y="102047"/>
                </a:cubicBezTo>
                <a:cubicBezTo>
                  <a:pt x="5413560" y="16329"/>
                  <a:pt x="5496864" y="50286"/>
                  <a:pt x="5742380" y="0"/>
                </a:cubicBezTo>
                <a:cubicBezTo>
                  <a:pt x="5784816" y="135346"/>
                  <a:pt x="5720616" y="395198"/>
                  <a:pt x="5742380" y="510235"/>
                </a:cubicBezTo>
                <a:cubicBezTo>
                  <a:pt x="5764144" y="625273"/>
                  <a:pt x="5668545" y="951923"/>
                  <a:pt x="5742380" y="1133856"/>
                </a:cubicBezTo>
                <a:cubicBezTo>
                  <a:pt x="5816215" y="1315789"/>
                  <a:pt x="5708881" y="1460352"/>
                  <a:pt x="5742380" y="1587398"/>
                </a:cubicBezTo>
                <a:cubicBezTo>
                  <a:pt x="5775879" y="1714444"/>
                  <a:pt x="5728049" y="1919097"/>
                  <a:pt x="5742380" y="2211019"/>
                </a:cubicBezTo>
                <a:cubicBezTo>
                  <a:pt x="5756711" y="2502941"/>
                  <a:pt x="5725276" y="2666223"/>
                  <a:pt x="5742380" y="2834640"/>
                </a:cubicBezTo>
                <a:cubicBezTo>
                  <a:pt x="5759484" y="3003057"/>
                  <a:pt x="5724945" y="3175102"/>
                  <a:pt x="5742380" y="3344875"/>
                </a:cubicBezTo>
                <a:cubicBezTo>
                  <a:pt x="5759815" y="3514648"/>
                  <a:pt x="5717917" y="3546777"/>
                  <a:pt x="5742380" y="3741725"/>
                </a:cubicBezTo>
                <a:cubicBezTo>
                  <a:pt x="5766843" y="3936673"/>
                  <a:pt x="5702360" y="4157968"/>
                  <a:pt x="5742380" y="4308653"/>
                </a:cubicBezTo>
                <a:cubicBezTo>
                  <a:pt x="5782400" y="4459338"/>
                  <a:pt x="5697918" y="4641146"/>
                  <a:pt x="5742380" y="4762195"/>
                </a:cubicBezTo>
                <a:cubicBezTo>
                  <a:pt x="5786842" y="4883244"/>
                  <a:pt x="5706577" y="4966964"/>
                  <a:pt x="5742380" y="5159045"/>
                </a:cubicBezTo>
                <a:cubicBezTo>
                  <a:pt x="5778183" y="5351126"/>
                  <a:pt x="5697881" y="5421688"/>
                  <a:pt x="5742380" y="5669280"/>
                </a:cubicBezTo>
                <a:cubicBezTo>
                  <a:pt x="5502757" y="5683064"/>
                  <a:pt x="5334184" y="5669174"/>
                  <a:pt x="5225566" y="5669280"/>
                </a:cubicBezTo>
                <a:cubicBezTo>
                  <a:pt x="5116948" y="5669386"/>
                  <a:pt x="5021020" y="5624274"/>
                  <a:pt x="4823599" y="5669280"/>
                </a:cubicBezTo>
                <a:cubicBezTo>
                  <a:pt x="4626178" y="5714286"/>
                  <a:pt x="4493532" y="5619884"/>
                  <a:pt x="4306785" y="5669280"/>
                </a:cubicBezTo>
                <a:cubicBezTo>
                  <a:pt x="4120038" y="5718676"/>
                  <a:pt x="3956433" y="5648327"/>
                  <a:pt x="3847395" y="5669280"/>
                </a:cubicBezTo>
                <a:cubicBezTo>
                  <a:pt x="3738357" y="5690233"/>
                  <a:pt x="3466903" y="5633259"/>
                  <a:pt x="3330580" y="5669280"/>
                </a:cubicBezTo>
                <a:cubicBezTo>
                  <a:pt x="3194257" y="5705301"/>
                  <a:pt x="3031073" y="5645490"/>
                  <a:pt x="2756342" y="5669280"/>
                </a:cubicBezTo>
                <a:cubicBezTo>
                  <a:pt x="2481611" y="5693070"/>
                  <a:pt x="2233863" y="5643119"/>
                  <a:pt x="2067257" y="5669280"/>
                </a:cubicBezTo>
                <a:cubicBezTo>
                  <a:pt x="1900651" y="5695441"/>
                  <a:pt x="1819810" y="5649605"/>
                  <a:pt x="1607866" y="5669280"/>
                </a:cubicBezTo>
                <a:cubicBezTo>
                  <a:pt x="1395922" y="5688955"/>
                  <a:pt x="1310799" y="5626921"/>
                  <a:pt x="1205900" y="5669280"/>
                </a:cubicBezTo>
                <a:cubicBezTo>
                  <a:pt x="1101001" y="5711639"/>
                  <a:pt x="795227" y="5623318"/>
                  <a:pt x="516814" y="5669280"/>
                </a:cubicBezTo>
                <a:cubicBezTo>
                  <a:pt x="238401" y="5715242"/>
                  <a:pt x="204074" y="5613001"/>
                  <a:pt x="0" y="5669280"/>
                </a:cubicBezTo>
                <a:cubicBezTo>
                  <a:pt x="-49588" y="5480761"/>
                  <a:pt x="2474" y="5339364"/>
                  <a:pt x="0" y="5238415"/>
                </a:cubicBezTo>
                <a:cubicBezTo>
                  <a:pt x="-2474" y="5137467"/>
                  <a:pt x="9157" y="4900132"/>
                  <a:pt x="0" y="4716841"/>
                </a:cubicBezTo>
                <a:cubicBezTo>
                  <a:pt x="-9157" y="4533550"/>
                  <a:pt x="51567" y="4341519"/>
                  <a:pt x="0" y="4195267"/>
                </a:cubicBezTo>
                <a:cubicBezTo>
                  <a:pt x="-51567" y="4049015"/>
                  <a:pt x="28265" y="3879556"/>
                  <a:pt x="0" y="3719048"/>
                </a:cubicBezTo>
                <a:cubicBezTo>
                  <a:pt x="-28265" y="3558540"/>
                  <a:pt x="41135" y="3356824"/>
                  <a:pt x="0" y="3197474"/>
                </a:cubicBezTo>
                <a:cubicBezTo>
                  <a:pt x="-41135" y="3038124"/>
                  <a:pt x="29223" y="2853573"/>
                  <a:pt x="0" y="2585192"/>
                </a:cubicBezTo>
                <a:cubicBezTo>
                  <a:pt x="-29223" y="2316811"/>
                  <a:pt x="38647" y="2168300"/>
                  <a:pt x="0" y="2063618"/>
                </a:cubicBezTo>
                <a:cubicBezTo>
                  <a:pt x="-38647" y="1958936"/>
                  <a:pt x="9330" y="1431256"/>
                  <a:pt x="0" y="1133856"/>
                </a:cubicBezTo>
                <a:close/>
              </a:path>
              <a:path extrusionOk="0" h="5669280" w="5742380">
                <a:moveTo>
                  <a:pt x="0" y="1133856"/>
                </a:moveTo>
                <a:cubicBezTo>
                  <a:pt x="100983" y="1112521"/>
                  <a:pt x="244798" y="1132460"/>
                  <a:pt x="401967" y="1054486"/>
                </a:cubicBezTo>
                <a:cubicBezTo>
                  <a:pt x="559136" y="976512"/>
                  <a:pt x="672100" y="1030196"/>
                  <a:pt x="861357" y="963778"/>
                </a:cubicBezTo>
                <a:cubicBezTo>
                  <a:pt x="1050614" y="897360"/>
                  <a:pt x="1103306" y="923258"/>
                  <a:pt x="1320747" y="873069"/>
                </a:cubicBezTo>
                <a:cubicBezTo>
                  <a:pt x="1538189" y="822881"/>
                  <a:pt x="1638186" y="856488"/>
                  <a:pt x="1894985" y="759684"/>
                </a:cubicBezTo>
                <a:cubicBezTo>
                  <a:pt x="2151784" y="662880"/>
                  <a:pt x="2130372" y="731751"/>
                  <a:pt x="2296952" y="680314"/>
                </a:cubicBezTo>
                <a:cubicBezTo>
                  <a:pt x="2463532" y="628877"/>
                  <a:pt x="2756186" y="623667"/>
                  <a:pt x="2986038" y="544251"/>
                </a:cubicBezTo>
                <a:cubicBezTo>
                  <a:pt x="3215890" y="464835"/>
                  <a:pt x="3287970" y="500695"/>
                  <a:pt x="3388004" y="464881"/>
                </a:cubicBezTo>
                <a:cubicBezTo>
                  <a:pt x="3488038" y="429067"/>
                  <a:pt x="3926229" y="420060"/>
                  <a:pt x="4077090" y="328818"/>
                </a:cubicBezTo>
                <a:cubicBezTo>
                  <a:pt x="4227951" y="237576"/>
                  <a:pt x="4381546" y="280210"/>
                  <a:pt x="4536480" y="238110"/>
                </a:cubicBezTo>
                <a:cubicBezTo>
                  <a:pt x="4691414" y="196010"/>
                  <a:pt x="4917152" y="177613"/>
                  <a:pt x="5110718" y="124724"/>
                </a:cubicBezTo>
                <a:cubicBezTo>
                  <a:pt x="5304284" y="71835"/>
                  <a:pt x="5610453" y="45787"/>
                  <a:pt x="5742380" y="0"/>
                </a:cubicBezTo>
                <a:cubicBezTo>
                  <a:pt x="5743953" y="275699"/>
                  <a:pt x="5696819" y="486536"/>
                  <a:pt x="5742380" y="623621"/>
                </a:cubicBezTo>
                <a:cubicBezTo>
                  <a:pt x="5787941" y="760706"/>
                  <a:pt x="5707313" y="889937"/>
                  <a:pt x="5742380" y="1133856"/>
                </a:cubicBezTo>
                <a:cubicBezTo>
                  <a:pt x="5777447" y="1377775"/>
                  <a:pt x="5728787" y="1389564"/>
                  <a:pt x="5742380" y="1530706"/>
                </a:cubicBezTo>
                <a:cubicBezTo>
                  <a:pt x="5755973" y="1671848"/>
                  <a:pt x="5700852" y="1829609"/>
                  <a:pt x="5742380" y="2040941"/>
                </a:cubicBezTo>
                <a:cubicBezTo>
                  <a:pt x="5783908" y="2252274"/>
                  <a:pt x="5705520" y="2334892"/>
                  <a:pt x="5742380" y="2437790"/>
                </a:cubicBezTo>
                <a:cubicBezTo>
                  <a:pt x="5779240" y="2540688"/>
                  <a:pt x="5693548" y="2790683"/>
                  <a:pt x="5742380" y="2891333"/>
                </a:cubicBezTo>
                <a:cubicBezTo>
                  <a:pt x="5791212" y="2991983"/>
                  <a:pt x="5706283" y="3287697"/>
                  <a:pt x="5742380" y="3514954"/>
                </a:cubicBezTo>
                <a:cubicBezTo>
                  <a:pt x="5778477" y="3742211"/>
                  <a:pt x="5687411" y="3900220"/>
                  <a:pt x="5742380" y="4081882"/>
                </a:cubicBezTo>
                <a:cubicBezTo>
                  <a:pt x="5797349" y="4263544"/>
                  <a:pt x="5686014" y="4488563"/>
                  <a:pt x="5742380" y="4648810"/>
                </a:cubicBezTo>
                <a:cubicBezTo>
                  <a:pt x="5798746" y="4809057"/>
                  <a:pt x="5695029" y="5435706"/>
                  <a:pt x="5742380" y="5669280"/>
                </a:cubicBezTo>
                <a:cubicBezTo>
                  <a:pt x="5621815" y="5680030"/>
                  <a:pt x="5515009" y="5665530"/>
                  <a:pt x="5340413" y="5669280"/>
                </a:cubicBezTo>
                <a:cubicBezTo>
                  <a:pt x="5165817" y="5673030"/>
                  <a:pt x="4980406" y="5604377"/>
                  <a:pt x="4651328" y="5669280"/>
                </a:cubicBezTo>
                <a:cubicBezTo>
                  <a:pt x="4322250" y="5734183"/>
                  <a:pt x="4231029" y="5645133"/>
                  <a:pt x="4019666" y="5669280"/>
                </a:cubicBezTo>
                <a:cubicBezTo>
                  <a:pt x="3808303" y="5693427"/>
                  <a:pt x="3661009" y="5602456"/>
                  <a:pt x="3330580" y="5669280"/>
                </a:cubicBezTo>
                <a:cubicBezTo>
                  <a:pt x="3000151" y="5736104"/>
                  <a:pt x="3042725" y="5647966"/>
                  <a:pt x="2928614" y="5669280"/>
                </a:cubicBezTo>
                <a:cubicBezTo>
                  <a:pt x="2814503" y="5690594"/>
                  <a:pt x="2532203" y="5634564"/>
                  <a:pt x="2354376" y="5669280"/>
                </a:cubicBezTo>
                <a:cubicBezTo>
                  <a:pt x="2176549" y="5703996"/>
                  <a:pt x="2112766" y="5632602"/>
                  <a:pt x="1952409" y="5669280"/>
                </a:cubicBezTo>
                <a:cubicBezTo>
                  <a:pt x="1792052" y="5705958"/>
                  <a:pt x="1664054" y="5623185"/>
                  <a:pt x="1550443" y="5669280"/>
                </a:cubicBezTo>
                <a:cubicBezTo>
                  <a:pt x="1436832" y="5715375"/>
                  <a:pt x="1156535" y="5627934"/>
                  <a:pt x="861357" y="5669280"/>
                </a:cubicBezTo>
                <a:cubicBezTo>
                  <a:pt x="566179" y="5710626"/>
                  <a:pt x="180915" y="5609670"/>
                  <a:pt x="0" y="5669280"/>
                </a:cubicBezTo>
                <a:cubicBezTo>
                  <a:pt x="-51310" y="5426467"/>
                  <a:pt x="2759" y="5288789"/>
                  <a:pt x="0" y="5102352"/>
                </a:cubicBezTo>
                <a:cubicBezTo>
                  <a:pt x="-2759" y="4915915"/>
                  <a:pt x="6605" y="4855737"/>
                  <a:pt x="0" y="4671487"/>
                </a:cubicBezTo>
                <a:cubicBezTo>
                  <a:pt x="-6605" y="4487238"/>
                  <a:pt x="27097" y="4293408"/>
                  <a:pt x="0" y="4104559"/>
                </a:cubicBezTo>
                <a:cubicBezTo>
                  <a:pt x="-27097" y="3915710"/>
                  <a:pt x="32944" y="3791472"/>
                  <a:pt x="0" y="3628339"/>
                </a:cubicBezTo>
                <a:cubicBezTo>
                  <a:pt x="-32944" y="3465206"/>
                  <a:pt x="42580" y="3358938"/>
                  <a:pt x="0" y="3106765"/>
                </a:cubicBezTo>
                <a:cubicBezTo>
                  <a:pt x="-42580" y="2854592"/>
                  <a:pt x="11676" y="2753783"/>
                  <a:pt x="0" y="2539837"/>
                </a:cubicBezTo>
                <a:cubicBezTo>
                  <a:pt x="-11676" y="2325891"/>
                  <a:pt x="45705" y="2232485"/>
                  <a:pt x="0" y="1972909"/>
                </a:cubicBezTo>
                <a:cubicBezTo>
                  <a:pt x="-45705" y="1713333"/>
                  <a:pt x="80581" y="1376012"/>
                  <a:pt x="0" y="1133856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2"/>
          <p:cNvSpPr/>
          <p:nvPr/>
        </p:nvSpPr>
        <p:spPr>
          <a:xfrm flipH="1" rot="-5400000">
            <a:off x="5731640" y="790088"/>
            <a:ext cx="5742381" cy="5277821"/>
          </a:xfrm>
          <a:custGeom>
            <a:rect b="b" l="l" r="r" t="t"/>
            <a:pathLst>
              <a:path extrusionOk="0" fill="none" h="5277821" w="5742381">
                <a:moveTo>
                  <a:pt x="0" y="1055564"/>
                </a:moveTo>
                <a:cubicBezTo>
                  <a:pt x="223462" y="993741"/>
                  <a:pt x="274151" y="1016267"/>
                  <a:pt x="459390" y="971119"/>
                </a:cubicBezTo>
                <a:cubicBezTo>
                  <a:pt x="644629" y="925971"/>
                  <a:pt x="815425" y="929402"/>
                  <a:pt x="918781" y="886674"/>
                </a:cubicBezTo>
                <a:cubicBezTo>
                  <a:pt x="1022137" y="843946"/>
                  <a:pt x="1394873" y="867689"/>
                  <a:pt x="1550443" y="770562"/>
                </a:cubicBezTo>
                <a:cubicBezTo>
                  <a:pt x="1706013" y="673435"/>
                  <a:pt x="1883543" y="756068"/>
                  <a:pt x="2009833" y="686117"/>
                </a:cubicBezTo>
                <a:cubicBezTo>
                  <a:pt x="2136123" y="616166"/>
                  <a:pt x="2380241" y="674792"/>
                  <a:pt x="2584071" y="580560"/>
                </a:cubicBezTo>
                <a:cubicBezTo>
                  <a:pt x="2787901" y="486329"/>
                  <a:pt x="2865102" y="541900"/>
                  <a:pt x="3043462" y="496115"/>
                </a:cubicBezTo>
                <a:cubicBezTo>
                  <a:pt x="3221822" y="450330"/>
                  <a:pt x="3383121" y="444689"/>
                  <a:pt x="3502852" y="411670"/>
                </a:cubicBezTo>
                <a:cubicBezTo>
                  <a:pt x="3622583" y="378651"/>
                  <a:pt x="3920001" y="360559"/>
                  <a:pt x="4019667" y="316669"/>
                </a:cubicBezTo>
                <a:cubicBezTo>
                  <a:pt x="4119333" y="272779"/>
                  <a:pt x="4359914" y="305560"/>
                  <a:pt x="4651329" y="200557"/>
                </a:cubicBezTo>
                <a:cubicBezTo>
                  <a:pt x="4942744" y="95554"/>
                  <a:pt x="4910095" y="189770"/>
                  <a:pt x="5110719" y="116112"/>
                </a:cubicBezTo>
                <a:cubicBezTo>
                  <a:pt x="5311343" y="42454"/>
                  <a:pt x="5530627" y="52707"/>
                  <a:pt x="5742381" y="0"/>
                </a:cubicBezTo>
                <a:cubicBezTo>
                  <a:pt x="5790338" y="156325"/>
                  <a:pt x="5722785" y="300502"/>
                  <a:pt x="5742381" y="533646"/>
                </a:cubicBezTo>
                <a:cubicBezTo>
                  <a:pt x="5761977" y="766790"/>
                  <a:pt x="5677690" y="839481"/>
                  <a:pt x="5742381" y="1120071"/>
                </a:cubicBezTo>
                <a:cubicBezTo>
                  <a:pt x="5807072" y="1400661"/>
                  <a:pt x="5717702" y="1446288"/>
                  <a:pt x="5742381" y="1706495"/>
                </a:cubicBezTo>
                <a:cubicBezTo>
                  <a:pt x="5767060" y="1966702"/>
                  <a:pt x="5687397" y="2090161"/>
                  <a:pt x="5742381" y="2292920"/>
                </a:cubicBezTo>
                <a:cubicBezTo>
                  <a:pt x="5797365" y="2495680"/>
                  <a:pt x="5671299" y="2642246"/>
                  <a:pt x="5742381" y="2984901"/>
                </a:cubicBezTo>
                <a:cubicBezTo>
                  <a:pt x="5813463" y="3327556"/>
                  <a:pt x="5733574" y="3263131"/>
                  <a:pt x="5742381" y="3518547"/>
                </a:cubicBezTo>
                <a:cubicBezTo>
                  <a:pt x="5751188" y="3773963"/>
                  <a:pt x="5696336" y="3908968"/>
                  <a:pt x="5742381" y="4104972"/>
                </a:cubicBezTo>
                <a:cubicBezTo>
                  <a:pt x="5788426" y="4300976"/>
                  <a:pt x="5727690" y="4389146"/>
                  <a:pt x="5742381" y="4533062"/>
                </a:cubicBezTo>
                <a:cubicBezTo>
                  <a:pt x="5757072" y="4676978"/>
                  <a:pt x="5720045" y="4993108"/>
                  <a:pt x="5742381" y="5277821"/>
                </a:cubicBezTo>
                <a:cubicBezTo>
                  <a:pt x="5624172" y="5288651"/>
                  <a:pt x="5540543" y="5262635"/>
                  <a:pt x="5340414" y="5277821"/>
                </a:cubicBezTo>
                <a:cubicBezTo>
                  <a:pt x="5140285" y="5293007"/>
                  <a:pt x="4923508" y="5210542"/>
                  <a:pt x="4766176" y="5277821"/>
                </a:cubicBezTo>
                <a:cubicBezTo>
                  <a:pt x="4608844" y="5345100"/>
                  <a:pt x="4510403" y="5263701"/>
                  <a:pt x="4364210" y="5277821"/>
                </a:cubicBezTo>
                <a:cubicBezTo>
                  <a:pt x="4218017" y="5291941"/>
                  <a:pt x="4048757" y="5230036"/>
                  <a:pt x="3847395" y="5277821"/>
                </a:cubicBezTo>
                <a:cubicBezTo>
                  <a:pt x="3646033" y="5325606"/>
                  <a:pt x="3495684" y="5259663"/>
                  <a:pt x="3273157" y="5277821"/>
                </a:cubicBezTo>
                <a:cubicBezTo>
                  <a:pt x="3050630" y="5295979"/>
                  <a:pt x="2782502" y="5241969"/>
                  <a:pt x="2641495" y="5277821"/>
                </a:cubicBezTo>
                <a:cubicBezTo>
                  <a:pt x="2500488" y="5313673"/>
                  <a:pt x="2422442" y="5274251"/>
                  <a:pt x="2239529" y="5277821"/>
                </a:cubicBezTo>
                <a:cubicBezTo>
                  <a:pt x="2056616" y="5281391"/>
                  <a:pt x="1875354" y="5276049"/>
                  <a:pt x="1722714" y="5277821"/>
                </a:cubicBezTo>
                <a:cubicBezTo>
                  <a:pt x="1570074" y="5279593"/>
                  <a:pt x="1426797" y="5230464"/>
                  <a:pt x="1148476" y="5277821"/>
                </a:cubicBezTo>
                <a:cubicBezTo>
                  <a:pt x="870155" y="5325178"/>
                  <a:pt x="900989" y="5267679"/>
                  <a:pt x="746510" y="5277821"/>
                </a:cubicBezTo>
                <a:cubicBezTo>
                  <a:pt x="592031" y="5287963"/>
                  <a:pt x="366000" y="5238913"/>
                  <a:pt x="0" y="5277821"/>
                </a:cubicBezTo>
                <a:cubicBezTo>
                  <a:pt x="-15743" y="5102086"/>
                  <a:pt x="20590" y="5004801"/>
                  <a:pt x="0" y="4750039"/>
                </a:cubicBezTo>
                <a:cubicBezTo>
                  <a:pt x="-20590" y="4495277"/>
                  <a:pt x="42854" y="4448791"/>
                  <a:pt x="0" y="4348924"/>
                </a:cubicBezTo>
                <a:cubicBezTo>
                  <a:pt x="-42854" y="4249058"/>
                  <a:pt x="2947" y="3861874"/>
                  <a:pt x="0" y="3736697"/>
                </a:cubicBezTo>
                <a:cubicBezTo>
                  <a:pt x="-2947" y="3611520"/>
                  <a:pt x="12755" y="3440275"/>
                  <a:pt x="0" y="3251138"/>
                </a:cubicBezTo>
                <a:cubicBezTo>
                  <a:pt x="-12755" y="3062001"/>
                  <a:pt x="42339" y="2949165"/>
                  <a:pt x="0" y="2850023"/>
                </a:cubicBezTo>
                <a:cubicBezTo>
                  <a:pt x="-42339" y="2750882"/>
                  <a:pt x="32630" y="2509427"/>
                  <a:pt x="0" y="2280019"/>
                </a:cubicBezTo>
                <a:cubicBezTo>
                  <a:pt x="-32630" y="2050611"/>
                  <a:pt x="11414" y="2005847"/>
                  <a:pt x="0" y="1836682"/>
                </a:cubicBezTo>
                <a:cubicBezTo>
                  <a:pt x="-11414" y="1667517"/>
                  <a:pt x="85853" y="1374098"/>
                  <a:pt x="0" y="1055564"/>
                </a:cubicBezTo>
                <a:close/>
              </a:path>
              <a:path extrusionOk="0" h="5277821" w="5742381">
                <a:moveTo>
                  <a:pt x="0" y="1055564"/>
                </a:moveTo>
                <a:cubicBezTo>
                  <a:pt x="167349" y="1019928"/>
                  <a:pt x="424190" y="993679"/>
                  <a:pt x="689086" y="928896"/>
                </a:cubicBezTo>
                <a:cubicBezTo>
                  <a:pt x="953982" y="864113"/>
                  <a:pt x="915341" y="935077"/>
                  <a:pt x="1091052" y="855007"/>
                </a:cubicBezTo>
                <a:cubicBezTo>
                  <a:pt x="1266762" y="774936"/>
                  <a:pt x="1402070" y="868019"/>
                  <a:pt x="1665290" y="749450"/>
                </a:cubicBezTo>
                <a:cubicBezTo>
                  <a:pt x="1928510" y="630882"/>
                  <a:pt x="2017464" y="722832"/>
                  <a:pt x="2354376" y="622783"/>
                </a:cubicBezTo>
                <a:cubicBezTo>
                  <a:pt x="2691288" y="522733"/>
                  <a:pt x="2784905" y="595915"/>
                  <a:pt x="2928614" y="517226"/>
                </a:cubicBezTo>
                <a:cubicBezTo>
                  <a:pt x="3072323" y="438537"/>
                  <a:pt x="3315704" y="472122"/>
                  <a:pt x="3502852" y="411670"/>
                </a:cubicBezTo>
                <a:cubicBezTo>
                  <a:pt x="3690000" y="351218"/>
                  <a:pt x="3837813" y="405521"/>
                  <a:pt x="4019667" y="316669"/>
                </a:cubicBezTo>
                <a:cubicBezTo>
                  <a:pt x="4201521" y="227817"/>
                  <a:pt x="4433926" y="299815"/>
                  <a:pt x="4536481" y="221668"/>
                </a:cubicBezTo>
                <a:cubicBezTo>
                  <a:pt x="4639036" y="143521"/>
                  <a:pt x="4882566" y="211578"/>
                  <a:pt x="5110719" y="116112"/>
                </a:cubicBezTo>
                <a:cubicBezTo>
                  <a:pt x="5338872" y="20646"/>
                  <a:pt x="5555094" y="52528"/>
                  <a:pt x="5742381" y="0"/>
                </a:cubicBezTo>
                <a:cubicBezTo>
                  <a:pt x="5758711" y="134758"/>
                  <a:pt x="5740383" y="305614"/>
                  <a:pt x="5742381" y="586425"/>
                </a:cubicBezTo>
                <a:cubicBezTo>
                  <a:pt x="5744379" y="867237"/>
                  <a:pt x="5721916" y="952621"/>
                  <a:pt x="5742381" y="1278406"/>
                </a:cubicBezTo>
                <a:cubicBezTo>
                  <a:pt x="5762846" y="1604191"/>
                  <a:pt x="5695063" y="1755550"/>
                  <a:pt x="5742381" y="1970387"/>
                </a:cubicBezTo>
                <a:cubicBezTo>
                  <a:pt x="5789699" y="2185224"/>
                  <a:pt x="5734547" y="2308697"/>
                  <a:pt x="5742381" y="2609589"/>
                </a:cubicBezTo>
                <a:cubicBezTo>
                  <a:pt x="5750215" y="2910481"/>
                  <a:pt x="5672370" y="3015566"/>
                  <a:pt x="5742381" y="3196014"/>
                </a:cubicBezTo>
                <a:cubicBezTo>
                  <a:pt x="5812392" y="3376463"/>
                  <a:pt x="5680171" y="3565361"/>
                  <a:pt x="5742381" y="3729660"/>
                </a:cubicBezTo>
                <a:cubicBezTo>
                  <a:pt x="5804591" y="3893959"/>
                  <a:pt x="5715883" y="3993457"/>
                  <a:pt x="5742381" y="4157750"/>
                </a:cubicBezTo>
                <a:cubicBezTo>
                  <a:pt x="5768879" y="4322043"/>
                  <a:pt x="5665952" y="4976189"/>
                  <a:pt x="5742381" y="5277821"/>
                </a:cubicBezTo>
                <a:cubicBezTo>
                  <a:pt x="5455382" y="5344309"/>
                  <a:pt x="5239959" y="5234124"/>
                  <a:pt x="5110719" y="5277821"/>
                </a:cubicBezTo>
                <a:cubicBezTo>
                  <a:pt x="4981479" y="5321518"/>
                  <a:pt x="4560877" y="5198240"/>
                  <a:pt x="4421633" y="5277821"/>
                </a:cubicBezTo>
                <a:cubicBezTo>
                  <a:pt x="4282389" y="5357402"/>
                  <a:pt x="3929665" y="5241968"/>
                  <a:pt x="3732548" y="5277821"/>
                </a:cubicBezTo>
                <a:cubicBezTo>
                  <a:pt x="3535431" y="5313674"/>
                  <a:pt x="3476338" y="5275137"/>
                  <a:pt x="3273157" y="5277821"/>
                </a:cubicBezTo>
                <a:cubicBezTo>
                  <a:pt x="3069976" y="5280505"/>
                  <a:pt x="3058227" y="5237811"/>
                  <a:pt x="2871191" y="5277821"/>
                </a:cubicBezTo>
                <a:cubicBezTo>
                  <a:pt x="2684155" y="5317831"/>
                  <a:pt x="2333030" y="5242456"/>
                  <a:pt x="2182105" y="5277821"/>
                </a:cubicBezTo>
                <a:cubicBezTo>
                  <a:pt x="2031180" y="5313186"/>
                  <a:pt x="1633307" y="5271586"/>
                  <a:pt x="1493019" y="5277821"/>
                </a:cubicBezTo>
                <a:cubicBezTo>
                  <a:pt x="1352731" y="5284056"/>
                  <a:pt x="966971" y="5245489"/>
                  <a:pt x="803933" y="5277821"/>
                </a:cubicBezTo>
                <a:cubicBezTo>
                  <a:pt x="640895" y="5310153"/>
                  <a:pt x="165915" y="5251075"/>
                  <a:pt x="0" y="5277821"/>
                </a:cubicBezTo>
                <a:cubicBezTo>
                  <a:pt x="-22047" y="5085393"/>
                  <a:pt x="32555" y="5059898"/>
                  <a:pt x="0" y="4876707"/>
                </a:cubicBezTo>
                <a:cubicBezTo>
                  <a:pt x="-32555" y="4693516"/>
                  <a:pt x="9794" y="4560343"/>
                  <a:pt x="0" y="4475592"/>
                </a:cubicBezTo>
                <a:cubicBezTo>
                  <a:pt x="-9794" y="4390841"/>
                  <a:pt x="1533" y="4125510"/>
                  <a:pt x="0" y="3905587"/>
                </a:cubicBezTo>
                <a:cubicBezTo>
                  <a:pt x="-1533" y="3685664"/>
                  <a:pt x="8987" y="3640517"/>
                  <a:pt x="0" y="3504473"/>
                </a:cubicBezTo>
                <a:cubicBezTo>
                  <a:pt x="-8987" y="3368429"/>
                  <a:pt x="48651" y="3238624"/>
                  <a:pt x="0" y="3018914"/>
                </a:cubicBezTo>
                <a:cubicBezTo>
                  <a:pt x="-48651" y="2799204"/>
                  <a:pt x="21084" y="2625165"/>
                  <a:pt x="0" y="2448909"/>
                </a:cubicBezTo>
                <a:cubicBezTo>
                  <a:pt x="-21084" y="2272654"/>
                  <a:pt x="41174" y="2174015"/>
                  <a:pt x="0" y="2047794"/>
                </a:cubicBezTo>
                <a:cubicBezTo>
                  <a:pt x="-41174" y="1921573"/>
                  <a:pt x="116017" y="1378123"/>
                  <a:pt x="0" y="1055564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35555" r="34582" t="63333"/>
          <a:stretch/>
        </p:blipFill>
        <p:spPr>
          <a:xfrm flipH="1">
            <a:off x="879780" y="2251466"/>
            <a:ext cx="3326460" cy="408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960" y="1432140"/>
            <a:ext cx="4150947" cy="483757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7827837" y="934172"/>
            <a:ext cx="34998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어디보자 치킨 가게가…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3117722" y="1113831"/>
            <a:ext cx="2875280" cy="1737360"/>
          </a:xfrm>
          <a:custGeom>
            <a:rect b="b" l="l" r="r" t="t"/>
            <a:pathLst>
              <a:path extrusionOk="0" fill="none" h="1737360" w="2875280">
                <a:moveTo>
                  <a:pt x="483047" y="1913893"/>
                </a:moveTo>
                <a:cubicBezTo>
                  <a:pt x="473726" y="1765979"/>
                  <a:pt x="526880" y="1701873"/>
                  <a:pt x="515616" y="1535177"/>
                </a:cubicBezTo>
                <a:cubicBezTo>
                  <a:pt x="-389342" y="1065673"/>
                  <a:pt x="-55242" y="407380"/>
                  <a:pt x="743733" y="107889"/>
                </a:cubicBezTo>
                <a:cubicBezTo>
                  <a:pt x="1137941" y="-154539"/>
                  <a:pt x="1628919" y="-143669"/>
                  <a:pt x="2108504" y="100380"/>
                </a:cubicBezTo>
                <a:cubicBezTo>
                  <a:pt x="3006765" y="484018"/>
                  <a:pt x="3140023" y="1092602"/>
                  <a:pt x="2384461" y="1522361"/>
                </a:cubicBezTo>
                <a:cubicBezTo>
                  <a:pt x="1921093" y="1792823"/>
                  <a:pt x="1618306" y="1827979"/>
                  <a:pt x="995958" y="1695348"/>
                </a:cubicBezTo>
                <a:cubicBezTo>
                  <a:pt x="799849" y="1804187"/>
                  <a:pt x="674595" y="1803060"/>
                  <a:pt x="483047" y="1913893"/>
                </a:cubicBezTo>
                <a:close/>
              </a:path>
              <a:path extrusionOk="0" h="1737360" w="2875280">
                <a:moveTo>
                  <a:pt x="483047" y="1913893"/>
                </a:moveTo>
                <a:cubicBezTo>
                  <a:pt x="475442" y="1815516"/>
                  <a:pt x="517361" y="1718109"/>
                  <a:pt x="515616" y="1535177"/>
                </a:cubicBezTo>
                <a:cubicBezTo>
                  <a:pt x="-149541" y="950730"/>
                  <a:pt x="-27149" y="281868"/>
                  <a:pt x="743733" y="107889"/>
                </a:cubicBezTo>
                <a:cubicBezTo>
                  <a:pt x="1151128" y="-65033"/>
                  <a:pt x="1679294" y="20234"/>
                  <a:pt x="2108504" y="100380"/>
                </a:cubicBezTo>
                <a:cubicBezTo>
                  <a:pt x="2956303" y="341062"/>
                  <a:pt x="3047579" y="1009596"/>
                  <a:pt x="2384461" y="1522361"/>
                </a:cubicBezTo>
                <a:cubicBezTo>
                  <a:pt x="1989369" y="1709042"/>
                  <a:pt x="1593484" y="1799492"/>
                  <a:pt x="995958" y="1695348"/>
                </a:cubicBezTo>
                <a:cubicBezTo>
                  <a:pt x="867106" y="1799243"/>
                  <a:pt x="618609" y="1809696"/>
                  <a:pt x="483047" y="1913893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3383280" y="1432140"/>
            <a:ext cx="258064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오늘 불금인데,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치킨이나 먹을까</a:t>
            </a: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5" y="0"/>
            <a:ext cx="12192000" cy="68655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0"/>
          <p:cNvGrpSpPr/>
          <p:nvPr/>
        </p:nvGrpSpPr>
        <p:grpSpPr>
          <a:xfrm>
            <a:off x="2183425" y="1212409"/>
            <a:ext cx="11728711" cy="5502733"/>
            <a:chOff x="2247539" y="1185437"/>
            <a:chExt cx="11288226" cy="5052518"/>
          </a:xfrm>
        </p:grpSpPr>
        <p:pic>
          <p:nvPicPr>
            <p:cNvPr id="360" name="Google Shape;360;p20"/>
            <p:cNvPicPr preferRelativeResize="0"/>
            <p:nvPr/>
          </p:nvPicPr>
          <p:blipFill rotWithShape="1">
            <a:blip r:embed="rId4">
              <a:alphaModFix/>
            </a:blip>
            <a:srcRect b="12063" l="9290" r="9070" t="11111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noFill/>
            <a:ln>
              <a:noFill/>
            </a:ln>
            <a:effectLst>
              <a:outerShdw blurRad="101600" rotWithShape="0" algn="tl" dir="4740000" dist="152400">
                <a:srgbClr val="333333">
                  <a:alpha val="13725"/>
                </a:srgbClr>
              </a:outerShdw>
            </a:effectLst>
          </p:spPr>
        </p:pic>
        <p:grpSp>
          <p:nvGrpSpPr>
            <p:cNvPr id="361" name="Google Shape;361;p20"/>
            <p:cNvGrpSpPr/>
            <p:nvPr/>
          </p:nvGrpSpPr>
          <p:grpSpPr>
            <a:xfrm>
              <a:off x="3789595" y="1760580"/>
              <a:ext cx="8641765" cy="4477375"/>
              <a:chOff x="4479021" y="1172755"/>
              <a:chExt cx="8641765" cy="4477375"/>
            </a:xfrm>
          </p:grpSpPr>
          <p:sp>
            <p:nvSpPr>
              <p:cNvPr id="362" name="Google Shape;362;p20"/>
              <p:cNvSpPr txBox="1"/>
              <p:nvPr/>
            </p:nvSpPr>
            <p:spPr>
              <a:xfrm rot="761212">
                <a:off x="6742350" y="1803310"/>
                <a:ext cx="6099717" cy="3216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곳</a:t>
                </a:r>
                <a:endParaRPr sz="8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0"/>
              <p:cNvSpPr txBox="1"/>
              <p:nvPr/>
            </p:nvSpPr>
            <p:spPr>
              <a:xfrm>
                <a:off x="4479021" y="1649332"/>
                <a:ext cx="6099717" cy="22325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6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b="1" lang="ko-KR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좋</a:t>
                </a:r>
                <a:r>
                  <a:rPr b="1" lang="ko-KR" sz="4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</a:t>
                </a:r>
                <a:r>
                  <a:rPr lang="ko-KR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하</a:t>
                </a:r>
                <a:r>
                  <a:rPr lang="ko-KR" sz="4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는</a:t>
                </a:r>
                <a:r>
                  <a:rPr lang="ko-KR" sz="7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음  </a:t>
                </a:r>
                <a:r>
                  <a:rPr lang="ko-KR" sz="5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을</a:t>
                </a:r>
                <a:endParaRPr sz="5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먹</a:t>
                </a:r>
                <a:r>
                  <a:rPr lang="ko-KR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고</a:t>
                </a:r>
                <a:r>
                  <a:rPr lang="ko-KR" sz="7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싶</a:t>
                </a:r>
                <a:r>
                  <a:rPr lang="ko-KR" sz="8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</a:t>
                </a:r>
                <a:r>
                  <a:rPr lang="ko-KR" sz="5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에</a:t>
                </a:r>
                <a:endParaRPr sz="6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4" name="Google Shape;364;p20"/>
            <p:cNvSpPr txBox="1"/>
            <p:nvPr/>
          </p:nvSpPr>
          <p:spPr>
            <a:xfrm rot="462121">
              <a:off x="7407877" y="3897674"/>
              <a:ext cx="60997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서</a:t>
              </a:r>
              <a:endParaRPr sz="4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0"/>
            <p:cNvSpPr txBox="1"/>
            <p:nvPr/>
          </p:nvSpPr>
          <p:spPr>
            <a:xfrm rot="300651">
              <a:off x="5581683" y="3680554"/>
              <a:ext cx="6099717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은</a:t>
              </a:r>
              <a:endParaRPr sz="4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0"/>
            <p:cNvSpPr txBox="1"/>
            <p:nvPr/>
          </p:nvSpPr>
          <p:spPr>
            <a:xfrm rot="223111">
              <a:off x="4601952" y="2667285"/>
              <a:ext cx="6799942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아</a:t>
              </a:r>
              <a:endParaRPr sz="4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p20"/>
            <p:cNvSpPr txBox="1"/>
            <p:nvPr/>
          </p:nvSpPr>
          <p:spPr>
            <a:xfrm rot="276105">
              <a:off x="6337163" y="2382373"/>
              <a:ext cx="67999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식</a:t>
              </a:r>
              <a:endParaRPr sz="6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8" name="Google Shape;368;p20"/>
          <p:cNvSpPr txBox="1"/>
          <p:nvPr/>
        </p:nvSpPr>
        <p:spPr>
          <a:xfrm>
            <a:off x="344649" y="-2428634"/>
            <a:ext cx="287756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2022.ver 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우아한 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형제들 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비전</a:t>
            </a:r>
            <a:endParaRPr/>
          </a:p>
        </p:txBody>
      </p:sp>
      <p:sp>
        <p:nvSpPr>
          <p:cNvPr id="369" name="Google Shape;369;p20"/>
          <p:cNvSpPr txBox="1"/>
          <p:nvPr/>
        </p:nvSpPr>
        <p:spPr>
          <a:xfrm>
            <a:off x="2795001" y="-2658186"/>
            <a:ext cx="2946422" cy="2154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ko-KR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배민의</a:t>
            </a:r>
            <a:endParaRPr sz="6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비전</a:t>
            </a:r>
            <a:endParaRPr/>
          </a:p>
        </p:txBody>
      </p:sp>
      <p:pic>
        <p:nvPicPr>
          <p:cNvPr id="370" name="Google Shape;370;p20"/>
          <p:cNvPicPr preferRelativeResize="0"/>
          <p:nvPr/>
        </p:nvPicPr>
        <p:blipFill rotWithShape="1">
          <a:blip r:embed="rId5">
            <a:alphaModFix/>
          </a:blip>
          <a:srcRect b="0" l="53075" r="4516" t="0"/>
          <a:stretch/>
        </p:blipFill>
        <p:spPr>
          <a:xfrm rot="-1247164">
            <a:off x="7632980" y="2803963"/>
            <a:ext cx="364127" cy="742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전주 배달의민족" id="371" name="Google Shape;37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34378">
            <a:off x="8396972" y="3615905"/>
            <a:ext cx="2900213" cy="2897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야외주문] 배민라이더스 픽업존 : 한강도 야구장도 배달된다! : 네이버 블로그" id="372" name="Google Shape;37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3071" y="4056328"/>
            <a:ext cx="2906052" cy="251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6A9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585" r="322" t="0"/>
          <a:stretch/>
        </p:blipFill>
        <p:spPr>
          <a:xfrm>
            <a:off x="0" y="0"/>
            <a:ext cx="12192000" cy="673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 rot="347232">
            <a:off x="9299575" y="1538133"/>
            <a:ext cx="2580640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!?</a:t>
            </a:r>
            <a:endParaRPr sz="13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6A9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3519" r="2011" t="8200"/>
          <a:stretch/>
        </p:blipFill>
        <p:spPr>
          <a:xfrm>
            <a:off x="672132" y="482255"/>
            <a:ext cx="10834068" cy="5893490"/>
          </a:xfrm>
          <a:custGeom>
            <a:rect b="b" l="l" r="r" t="t"/>
            <a:pathLst>
              <a:path extrusionOk="0" fill="none" h="5893490" w="10834068">
                <a:moveTo>
                  <a:pt x="0" y="0"/>
                </a:moveTo>
                <a:cubicBezTo>
                  <a:pt x="203539" y="-6480"/>
                  <a:pt x="319923" y="28797"/>
                  <a:pt x="461873" y="0"/>
                </a:cubicBezTo>
                <a:cubicBezTo>
                  <a:pt x="603823" y="-28797"/>
                  <a:pt x="702699" y="27018"/>
                  <a:pt x="923747" y="0"/>
                </a:cubicBezTo>
                <a:cubicBezTo>
                  <a:pt x="1144795" y="-27018"/>
                  <a:pt x="1210849" y="50126"/>
                  <a:pt x="1385620" y="0"/>
                </a:cubicBezTo>
                <a:cubicBezTo>
                  <a:pt x="1560391" y="-50126"/>
                  <a:pt x="1730286" y="22289"/>
                  <a:pt x="1955834" y="0"/>
                </a:cubicBezTo>
                <a:cubicBezTo>
                  <a:pt x="2181382" y="-22289"/>
                  <a:pt x="2462732" y="48167"/>
                  <a:pt x="2634389" y="0"/>
                </a:cubicBezTo>
                <a:cubicBezTo>
                  <a:pt x="2806047" y="-48167"/>
                  <a:pt x="3104888" y="33973"/>
                  <a:pt x="3312944" y="0"/>
                </a:cubicBezTo>
                <a:cubicBezTo>
                  <a:pt x="3521001" y="-33973"/>
                  <a:pt x="3642067" y="47211"/>
                  <a:pt x="3883158" y="0"/>
                </a:cubicBezTo>
                <a:cubicBezTo>
                  <a:pt x="4124249" y="-47211"/>
                  <a:pt x="4134773" y="22047"/>
                  <a:pt x="4236691" y="0"/>
                </a:cubicBezTo>
                <a:cubicBezTo>
                  <a:pt x="4338609" y="-22047"/>
                  <a:pt x="4704389" y="58355"/>
                  <a:pt x="4915246" y="0"/>
                </a:cubicBezTo>
                <a:cubicBezTo>
                  <a:pt x="5126103" y="-58355"/>
                  <a:pt x="5395348" y="46972"/>
                  <a:pt x="5702141" y="0"/>
                </a:cubicBezTo>
                <a:cubicBezTo>
                  <a:pt x="6008935" y="-46972"/>
                  <a:pt x="6103532" y="13799"/>
                  <a:pt x="6272355" y="0"/>
                </a:cubicBezTo>
                <a:cubicBezTo>
                  <a:pt x="6441178" y="-13799"/>
                  <a:pt x="6468585" y="30554"/>
                  <a:pt x="6625888" y="0"/>
                </a:cubicBezTo>
                <a:cubicBezTo>
                  <a:pt x="6783191" y="-30554"/>
                  <a:pt x="7039674" y="33668"/>
                  <a:pt x="7412783" y="0"/>
                </a:cubicBezTo>
                <a:cubicBezTo>
                  <a:pt x="7785892" y="-33668"/>
                  <a:pt x="7801879" y="39753"/>
                  <a:pt x="8091338" y="0"/>
                </a:cubicBezTo>
                <a:cubicBezTo>
                  <a:pt x="8380797" y="-39753"/>
                  <a:pt x="8667196" y="92467"/>
                  <a:pt x="8878234" y="0"/>
                </a:cubicBezTo>
                <a:cubicBezTo>
                  <a:pt x="9089272" y="-92467"/>
                  <a:pt x="9292884" y="58010"/>
                  <a:pt x="9448448" y="0"/>
                </a:cubicBezTo>
                <a:cubicBezTo>
                  <a:pt x="9604012" y="-58010"/>
                  <a:pt x="9956352" y="33593"/>
                  <a:pt x="10235343" y="0"/>
                </a:cubicBezTo>
                <a:cubicBezTo>
                  <a:pt x="10514334" y="-33593"/>
                  <a:pt x="10627702" y="11532"/>
                  <a:pt x="10834068" y="0"/>
                </a:cubicBezTo>
                <a:cubicBezTo>
                  <a:pt x="10858318" y="110484"/>
                  <a:pt x="10779448" y="316714"/>
                  <a:pt x="10834068" y="530414"/>
                </a:cubicBezTo>
                <a:cubicBezTo>
                  <a:pt x="10888688" y="744114"/>
                  <a:pt x="10820222" y="879717"/>
                  <a:pt x="10834068" y="1119763"/>
                </a:cubicBezTo>
                <a:cubicBezTo>
                  <a:pt x="10847914" y="1359809"/>
                  <a:pt x="10762998" y="1485463"/>
                  <a:pt x="10834068" y="1768047"/>
                </a:cubicBezTo>
                <a:cubicBezTo>
                  <a:pt x="10905138" y="2050631"/>
                  <a:pt x="10783169" y="2089355"/>
                  <a:pt x="10834068" y="2239526"/>
                </a:cubicBezTo>
                <a:cubicBezTo>
                  <a:pt x="10884967" y="2389697"/>
                  <a:pt x="10804623" y="2477516"/>
                  <a:pt x="10834068" y="2711005"/>
                </a:cubicBezTo>
                <a:cubicBezTo>
                  <a:pt x="10863513" y="2944494"/>
                  <a:pt x="10797879" y="3136923"/>
                  <a:pt x="10834068" y="3300354"/>
                </a:cubicBezTo>
                <a:cubicBezTo>
                  <a:pt x="10870257" y="3463785"/>
                  <a:pt x="10814133" y="3627718"/>
                  <a:pt x="10834068" y="3830769"/>
                </a:cubicBezTo>
                <a:cubicBezTo>
                  <a:pt x="10854003" y="4033821"/>
                  <a:pt x="10831147" y="4116775"/>
                  <a:pt x="10834068" y="4243313"/>
                </a:cubicBezTo>
                <a:cubicBezTo>
                  <a:pt x="10836989" y="4369851"/>
                  <a:pt x="10802075" y="4593636"/>
                  <a:pt x="10834068" y="4891597"/>
                </a:cubicBezTo>
                <a:cubicBezTo>
                  <a:pt x="10866061" y="5189558"/>
                  <a:pt x="10772132" y="5548522"/>
                  <a:pt x="10834068" y="5893490"/>
                </a:cubicBezTo>
                <a:cubicBezTo>
                  <a:pt x="10609006" y="5907809"/>
                  <a:pt x="10583770" y="5888143"/>
                  <a:pt x="10372195" y="5893490"/>
                </a:cubicBezTo>
                <a:cubicBezTo>
                  <a:pt x="10160620" y="5898837"/>
                  <a:pt x="10036210" y="5890260"/>
                  <a:pt x="9801980" y="5893490"/>
                </a:cubicBezTo>
                <a:cubicBezTo>
                  <a:pt x="9567751" y="5896720"/>
                  <a:pt x="9514728" y="5879099"/>
                  <a:pt x="9231766" y="5893490"/>
                </a:cubicBezTo>
                <a:cubicBezTo>
                  <a:pt x="8948804" y="5907881"/>
                  <a:pt x="9108307" y="5872724"/>
                  <a:pt x="8986574" y="5893490"/>
                </a:cubicBezTo>
                <a:cubicBezTo>
                  <a:pt x="8864841" y="5914256"/>
                  <a:pt x="8750697" y="5865699"/>
                  <a:pt x="8633042" y="5893490"/>
                </a:cubicBezTo>
                <a:cubicBezTo>
                  <a:pt x="8515387" y="5921281"/>
                  <a:pt x="8482915" y="5885248"/>
                  <a:pt x="8387849" y="5893490"/>
                </a:cubicBezTo>
                <a:cubicBezTo>
                  <a:pt x="8292783" y="5901732"/>
                  <a:pt x="8231459" y="5876369"/>
                  <a:pt x="8142657" y="5893490"/>
                </a:cubicBezTo>
                <a:cubicBezTo>
                  <a:pt x="8053855" y="5910611"/>
                  <a:pt x="7931972" y="5861704"/>
                  <a:pt x="7789125" y="5893490"/>
                </a:cubicBezTo>
                <a:cubicBezTo>
                  <a:pt x="7646278" y="5925276"/>
                  <a:pt x="7566849" y="5859252"/>
                  <a:pt x="7435592" y="5893490"/>
                </a:cubicBezTo>
                <a:cubicBezTo>
                  <a:pt x="7304335" y="5927728"/>
                  <a:pt x="7200531" y="5841651"/>
                  <a:pt x="6973719" y="5893490"/>
                </a:cubicBezTo>
                <a:cubicBezTo>
                  <a:pt x="6746907" y="5945329"/>
                  <a:pt x="6561212" y="5872178"/>
                  <a:pt x="6186823" y="5893490"/>
                </a:cubicBezTo>
                <a:cubicBezTo>
                  <a:pt x="5812434" y="5914802"/>
                  <a:pt x="5935832" y="5868222"/>
                  <a:pt x="5833290" y="5893490"/>
                </a:cubicBezTo>
                <a:cubicBezTo>
                  <a:pt x="5730748" y="5918758"/>
                  <a:pt x="5672304" y="5888878"/>
                  <a:pt x="5588098" y="5893490"/>
                </a:cubicBezTo>
                <a:cubicBezTo>
                  <a:pt x="5503892" y="5898102"/>
                  <a:pt x="5417179" y="5887191"/>
                  <a:pt x="5342906" y="5893490"/>
                </a:cubicBezTo>
                <a:cubicBezTo>
                  <a:pt x="5268633" y="5899789"/>
                  <a:pt x="5060613" y="5864353"/>
                  <a:pt x="4881033" y="5893490"/>
                </a:cubicBezTo>
                <a:cubicBezTo>
                  <a:pt x="4701453" y="5922627"/>
                  <a:pt x="4627099" y="5890203"/>
                  <a:pt x="4527500" y="5893490"/>
                </a:cubicBezTo>
                <a:cubicBezTo>
                  <a:pt x="4427901" y="5896777"/>
                  <a:pt x="4222041" y="5854118"/>
                  <a:pt x="4065627" y="5893490"/>
                </a:cubicBezTo>
                <a:cubicBezTo>
                  <a:pt x="3909213" y="5932862"/>
                  <a:pt x="3788280" y="5880677"/>
                  <a:pt x="3712094" y="5893490"/>
                </a:cubicBezTo>
                <a:cubicBezTo>
                  <a:pt x="3635908" y="5906303"/>
                  <a:pt x="3338705" y="5823669"/>
                  <a:pt x="3033539" y="5893490"/>
                </a:cubicBezTo>
                <a:cubicBezTo>
                  <a:pt x="2728374" y="5963311"/>
                  <a:pt x="2642504" y="5868437"/>
                  <a:pt x="2354984" y="5893490"/>
                </a:cubicBezTo>
                <a:cubicBezTo>
                  <a:pt x="2067464" y="5918543"/>
                  <a:pt x="1934729" y="5878007"/>
                  <a:pt x="1676429" y="5893490"/>
                </a:cubicBezTo>
                <a:cubicBezTo>
                  <a:pt x="1418130" y="5908973"/>
                  <a:pt x="1400439" y="5885061"/>
                  <a:pt x="1322897" y="5893490"/>
                </a:cubicBezTo>
                <a:cubicBezTo>
                  <a:pt x="1245355" y="5901919"/>
                  <a:pt x="926031" y="5833730"/>
                  <a:pt x="644342" y="5893490"/>
                </a:cubicBezTo>
                <a:cubicBezTo>
                  <a:pt x="362654" y="5953250"/>
                  <a:pt x="285221" y="5878082"/>
                  <a:pt x="0" y="5893490"/>
                </a:cubicBezTo>
                <a:cubicBezTo>
                  <a:pt x="-2851" y="5776681"/>
                  <a:pt x="32275" y="5567053"/>
                  <a:pt x="0" y="5422011"/>
                </a:cubicBezTo>
                <a:cubicBezTo>
                  <a:pt x="-32275" y="5276969"/>
                  <a:pt x="37122" y="4970169"/>
                  <a:pt x="0" y="4714792"/>
                </a:cubicBezTo>
                <a:cubicBezTo>
                  <a:pt x="-37122" y="4459415"/>
                  <a:pt x="5564" y="4300960"/>
                  <a:pt x="0" y="4184378"/>
                </a:cubicBezTo>
                <a:cubicBezTo>
                  <a:pt x="-5564" y="4067796"/>
                  <a:pt x="4817" y="3809535"/>
                  <a:pt x="0" y="3536094"/>
                </a:cubicBezTo>
                <a:cubicBezTo>
                  <a:pt x="-4817" y="3262653"/>
                  <a:pt x="23819" y="3215671"/>
                  <a:pt x="0" y="3064615"/>
                </a:cubicBezTo>
                <a:cubicBezTo>
                  <a:pt x="-23819" y="2913559"/>
                  <a:pt x="24864" y="2769979"/>
                  <a:pt x="0" y="2534201"/>
                </a:cubicBezTo>
                <a:cubicBezTo>
                  <a:pt x="-24864" y="2298423"/>
                  <a:pt x="7741" y="2252882"/>
                  <a:pt x="0" y="2003787"/>
                </a:cubicBezTo>
                <a:cubicBezTo>
                  <a:pt x="-7741" y="1754692"/>
                  <a:pt x="42494" y="1599381"/>
                  <a:pt x="0" y="1355503"/>
                </a:cubicBezTo>
                <a:cubicBezTo>
                  <a:pt x="-42494" y="1111625"/>
                  <a:pt x="33463" y="1028048"/>
                  <a:pt x="0" y="942958"/>
                </a:cubicBezTo>
                <a:cubicBezTo>
                  <a:pt x="-33463" y="857868"/>
                  <a:pt x="19271" y="298710"/>
                  <a:pt x="0" y="0"/>
                </a:cubicBezTo>
                <a:close/>
              </a:path>
              <a:path extrusionOk="0" h="5893490" w="10834068">
                <a:moveTo>
                  <a:pt x="0" y="0"/>
                </a:moveTo>
                <a:cubicBezTo>
                  <a:pt x="105125" y="-5549"/>
                  <a:pt x="151064" y="23944"/>
                  <a:pt x="245192" y="0"/>
                </a:cubicBezTo>
                <a:cubicBezTo>
                  <a:pt x="339320" y="-23944"/>
                  <a:pt x="553834" y="14346"/>
                  <a:pt x="707065" y="0"/>
                </a:cubicBezTo>
                <a:cubicBezTo>
                  <a:pt x="860296" y="-14346"/>
                  <a:pt x="1023752" y="1735"/>
                  <a:pt x="1277280" y="0"/>
                </a:cubicBezTo>
                <a:cubicBezTo>
                  <a:pt x="1530809" y="-1735"/>
                  <a:pt x="1678626" y="16570"/>
                  <a:pt x="1847494" y="0"/>
                </a:cubicBezTo>
                <a:cubicBezTo>
                  <a:pt x="2016362" y="-16570"/>
                  <a:pt x="2146249" y="24620"/>
                  <a:pt x="2417708" y="0"/>
                </a:cubicBezTo>
                <a:cubicBezTo>
                  <a:pt x="2689167" y="-24620"/>
                  <a:pt x="2641961" y="8529"/>
                  <a:pt x="2771241" y="0"/>
                </a:cubicBezTo>
                <a:cubicBezTo>
                  <a:pt x="2900521" y="-8529"/>
                  <a:pt x="3142701" y="33341"/>
                  <a:pt x="3341455" y="0"/>
                </a:cubicBezTo>
                <a:cubicBezTo>
                  <a:pt x="3540209" y="-33341"/>
                  <a:pt x="3833748" y="43762"/>
                  <a:pt x="4020009" y="0"/>
                </a:cubicBezTo>
                <a:cubicBezTo>
                  <a:pt x="4206270" y="-43762"/>
                  <a:pt x="4226704" y="30533"/>
                  <a:pt x="4373542" y="0"/>
                </a:cubicBezTo>
                <a:cubicBezTo>
                  <a:pt x="4520380" y="-30533"/>
                  <a:pt x="4714314" y="44090"/>
                  <a:pt x="4835416" y="0"/>
                </a:cubicBezTo>
                <a:cubicBezTo>
                  <a:pt x="4956518" y="-44090"/>
                  <a:pt x="5080689" y="40655"/>
                  <a:pt x="5188948" y="0"/>
                </a:cubicBezTo>
                <a:cubicBezTo>
                  <a:pt x="5297207" y="-40655"/>
                  <a:pt x="5599549" y="72295"/>
                  <a:pt x="5975844" y="0"/>
                </a:cubicBezTo>
                <a:cubicBezTo>
                  <a:pt x="6352139" y="-72295"/>
                  <a:pt x="6253439" y="35196"/>
                  <a:pt x="6437717" y="0"/>
                </a:cubicBezTo>
                <a:cubicBezTo>
                  <a:pt x="6621995" y="-35196"/>
                  <a:pt x="6777958" y="6074"/>
                  <a:pt x="7007931" y="0"/>
                </a:cubicBezTo>
                <a:cubicBezTo>
                  <a:pt x="7237904" y="-6074"/>
                  <a:pt x="7396798" y="11036"/>
                  <a:pt x="7578145" y="0"/>
                </a:cubicBezTo>
                <a:cubicBezTo>
                  <a:pt x="7759492" y="-11036"/>
                  <a:pt x="8113221" y="17792"/>
                  <a:pt x="8256700" y="0"/>
                </a:cubicBezTo>
                <a:cubicBezTo>
                  <a:pt x="8400180" y="-17792"/>
                  <a:pt x="8437056" y="12849"/>
                  <a:pt x="8610233" y="0"/>
                </a:cubicBezTo>
                <a:cubicBezTo>
                  <a:pt x="8783410" y="-12849"/>
                  <a:pt x="8883649" y="5954"/>
                  <a:pt x="9072106" y="0"/>
                </a:cubicBezTo>
                <a:cubicBezTo>
                  <a:pt x="9260563" y="-5954"/>
                  <a:pt x="9220601" y="28969"/>
                  <a:pt x="9317298" y="0"/>
                </a:cubicBezTo>
                <a:cubicBezTo>
                  <a:pt x="9413995" y="-28969"/>
                  <a:pt x="9568941" y="15355"/>
                  <a:pt x="9670831" y="0"/>
                </a:cubicBezTo>
                <a:cubicBezTo>
                  <a:pt x="9772721" y="-15355"/>
                  <a:pt x="9872751" y="37459"/>
                  <a:pt x="10024364" y="0"/>
                </a:cubicBezTo>
                <a:cubicBezTo>
                  <a:pt x="10175977" y="-37459"/>
                  <a:pt x="10508861" y="2139"/>
                  <a:pt x="10834068" y="0"/>
                </a:cubicBezTo>
                <a:cubicBezTo>
                  <a:pt x="10845288" y="263788"/>
                  <a:pt x="10832041" y="419494"/>
                  <a:pt x="10834068" y="530414"/>
                </a:cubicBezTo>
                <a:cubicBezTo>
                  <a:pt x="10836095" y="641334"/>
                  <a:pt x="10797132" y="863576"/>
                  <a:pt x="10834068" y="1119763"/>
                </a:cubicBezTo>
                <a:cubicBezTo>
                  <a:pt x="10871004" y="1375950"/>
                  <a:pt x="10817192" y="1506835"/>
                  <a:pt x="10834068" y="1768047"/>
                </a:cubicBezTo>
                <a:cubicBezTo>
                  <a:pt x="10850944" y="2029259"/>
                  <a:pt x="10802201" y="2005616"/>
                  <a:pt x="10834068" y="2180591"/>
                </a:cubicBezTo>
                <a:cubicBezTo>
                  <a:pt x="10865935" y="2355566"/>
                  <a:pt x="10822480" y="2463084"/>
                  <a:pt x="10834068" y="2711005"/>
                </a:cubicBezTo>
                <a:cubicBezTo>
                  <a:pt x="10845656" y="2958926"/>
                  <a:pt x="10832187" y="3054137"/>
                  <a:pt x="10834068" y="3241420"/>
                </a:cubicBezTo>
                <a:cubicBezTo>
                  <a:pt x="10835949" y="3428703"/>
                  <a:pt x="10774006" y="3719983"/>
                  <a:pt x="10834068" y="3889703"/>
                </a:cubicBezTo>
                <a:cubicBezTo>
                  <a:pt x="10894130" y="4059423"/>
                  <a:pt x="10817534" y="4166025"/>
                  <a:pt x="10834068" y="4361183"/>
                </a:cubicBezTo>
                <a:cubicBezTo>
                  <a:pt x="10850602" y="4556341"/>
                  <a:pt x="10819547" y="4872588"/>
                  <a:pt x="10834068" y="5068401"/>
                </a:cubicBezTo>
                <a:cubicBezTo>
                  <a:pt x="10848589" y="5264214"/>
                  <a:pt x="10764862" y="5645773"/>
                  <a:pt x="10834068" y="5893490"/>
                </a:cubicBezTo>
                <a:cubicBezTo>
                  <a:pt x="10685389" y="5931912"/>
                  <a:pt x="10578494" y="5883684"/>
                  <a:pt x="10480535" y="5893490"/>
                </a:cubicBezTo>
                <a:cubicBezTo>
                  <a:pt x="10382576" y="5903296"/>
                  <a:pt x="10352038" y="5872761"/>
                  <a:pt x="10235343" y="5893490"/>
                </a:cubicBezTo>
                <a:cubicBezTo>
                  <a:pt x="10118648" y="5914219"/>
                  <a:pt x="9754936" y="5860720"/>
                  <a:pt x="9556788" y="5893490"/>
                </a:cubicBezTo>
                <a:cubicBezTo>
                  <a:pt x="9358641" y="5926260"/>
                  <a:pt x="9282019" y="5870721"/>
                  <a:pt x="9203256" y="5893490"/>
                </a:cubicBezTo>
                <a:cubicBezTo>
                  <a:pt x="9124493" y="5916259"/>
                  <a:pt x="8729635" y="5845359"/>
                  <a:pt x="8524701" y="5893490"/>
                </a:cubicBezTo>
                <a:cubicBezTo>
                  <a:pt x="8319767" y="5941621"/>
                  <a:pt x="8276225" y="5848928"/>
                  <a:pt x="8062827" y="5893490"/>
                </a:cubicBezTo>
                <a:cubicBezTo>
                  <a:pt x="7849429" y="5938052"/>
                  <a:pt x="7774560" y="5841962"/>
                  <a:pt x="7492613" y="5893490"/>
                </a:cubicBezTo>
                <a:cubicBezTo>
                  <a:pt x="7210666" y="5945018"/>
                  <a:pt x="7241200" y="5862471"/>
                  <a:pt x="7030740" y="5893490"/>
                </a:cubicBezTo>
                <a:cubicBezTo>
                  <a:pt x="6820280" y="5924509"/>
                  <a:pt x="6504059" y="5822684"/>
                  <a:pt x="6243844" y="5893490"/>
                </a:cubicBezTo>
                <a:cubicBezTo>
                  <a:pt x="5983629" y="5964296"/>
                  <a:pt x="6090618" y="5873345"/>
                  <a:pt x="5998652" y="5893490"/>
                </a:cubicBezTo>
                <a:cubicBezTo>
                  <a:pt x="5906686" y="5913635"/>
                  <a:pt x="5854670" y="5868719"/>
                  <a:pt x="5753460" y="5893490"/>
                </a:cubicBezTo>
                <a:cubicBezTo>
                  <a:pt x="5652250" y="5918261"/>
                  <a:pt x="5256550" y="5815204"/>
                  <a:pt x="5074906" y="5893490"/>
                </a:cubicBezTo>
                <a:cubicBezTo>
                  <a:pt x="4893262" y="5971776"/>
                  <a:pt x="4869070" y="5865161"/>
                  <a:pt x="4721373" y="5893490"/>
                </a:cubicBezTo>
                <a:cubicBezTo>
                  <a:pt x="4573676" y="5921819"/>
                  <a:pt x="4480464" y="5878202"/>
                  <a:pt x="4367840" y="5893490"/>
                </a:cubicBezTo>
                <a:cubicBezTo>
                  <a:pt x="4255216" y="5908778"/>
                  <a:pt x="3784815" y="5799748"/>
                  <a:pt x="3580945" y="5893490"/>
                </a:cubicBezTo>
                <a:cubicBezTo>
                  <a:pt x="3377075" y="5987232"/>
                  <a:pt x="3222613" y="5882213"/>
                  <a:pt x="3119071" y="5893490"/>
                </a:cubicBezTo>
                <a:cubicBezTo>
                  <a:pt x="3015529" y="5904767"/>
                  <a:pt x="2817775" y="5885370"/>
                  <a:pt x="2657198" y="5893490"/>
                </a:cubicBezTo>
                <a:cubicBezTo>
                  <a:pt x="2496621" y="5901610"/>
                  <a:pt x="2254418" y="5838937"/>
                  <a:pt x="1978643" y="5893490"/>
                </a:cubicBezTo>
                <a:cubicBezTo>
                  <a:pt x="1702869" y="5948043"/>
                  <a:pt x="1498532" y="5884952"/>
                  <a:pt x="1191747" y="5893490"/>
                </a:cubicBezTo>
                <a:cubicBezTo>
                  <a:pt x="884962" y="5902028"/>
                  <a:pt x="652302" y="5871998"/>
                  <a:pt x="513193" y="5893490"/>
                </a:cubicBezTo>
                <a:cubicBezTo>
                  <a:pt x="374084" y="5914982"/>
                  <a:pt x="183058" y="5858466"/>
                  <a:pt x="0" y="5893490"/>
                </a:cubicBezTo>
                <a:cubicBezTo>
                  <a:pt x="-39270" y="5755065"/>
                  <a:pt x="12386" y="5635692"/>
                  <a:pt x="0" y="5480946"/>
                </a:cubicBezTo>
                <a:cubicBezTo>
                  <a:pt x="-12386" y="5326200"/>
                  <a:pt x="40961" y="5185875"/>
                  <a:pt x="0" y="5068401"/>
                </a:cubicBezTo>
                <a:cubicBezTo>
                  <a:pt x="-40961" y="4950928"/>
                  <a:pt x="24836" y="4787208"/>
                  <a:pt x="0" y="4537987"/>
                </a:cubicBezTo>
                <a:cubicBezTo>
                  <a:pt x="-24836" y="4288766"/>
                  <a:pt x="20282" y="4194140"/>
                  <a:pt x="0" y="3889703"/>
                </a:cubicBezTo>
                <a:cubicBezTo>
                  <a:pt x="-20282" y="3585266"/>
                  <a:pt x="21824" y="3423806"/>
                  <a:pt x="0" y="3241420"/>
                </a:cubicBezTo>
                <a:cubicBezTo>
                  <a:pt x="-21824" y="3059034"/>
                  <a:pt x="9296" y="2781283"/>
                  <a:pt x="0" y="2652070"/>
                </a:cubicBezTo>
                <a:cubicBezTo>
                  <a:pt x="-9296" y="2522857"/>
                  <a:pt x="8890" y="2439989"/>
                  <a:pt x="0" y="2239526"/>
                </a:cubicBezTo>
                <a:cubicBezTo>
                  <a:pt x="-8890" y="2039063"/>
                  <a:pt x="61969" y="1814315"/>
                  <a:pt x="0" y="1532307"/>
                </a:cubicBezTo>
                <a:cubicBezTo>
                  <a:pt x="-61969" y="1250299"/>
                  <a:pt x="50683" y="1179700"/>
                  <a:pt x="0" y="1060828"/>
                </a:cubicBezTo>
                <a:cubicBezTo>
                  <a:pt x="-50683" y="941956"/>
                  <a:pt x="85274" y="248525"/>
                  <a:pt x="0" y="0"/>
                </a:cubicBezTo>
                <a:close/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6A9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 flipH="1" rot="5400000">
            <a:off x="372316" y="318247"/>
            <a:ext cx="6048584" cy="6281890"/>
          </a:xfrm>
          <a:custGeom>
            <a:rect b="b" l="l" r="r" t="t"/>
            <a:pathLst>
              <a:path extrusionOk="0" fill="none" h="6281890" w="6048584">
                <a:moveTo>
                  <a:pt x="0" y="1256378"/>
                </a:moveTo>
                <a:cubicBezTo>
                  <a:pt x="247559" y="1151925"/>
                  <a:pt x="452027" y="1210015"/>
                  <a:pt x="610357" y="1129598"/>
                </a:cubicBezTo>
                <a:cubicBezTo>
                  <a:pt x="768687" y="1049181"/>
                  <a:pt x="1057796" y="1073912"/>
                  <a:pt x="1220714" y="1002818"/>
                </a:cubicBezTo>
                <a:cubicBezTo>
                  <a:pt x="1383632" y="931724"/>
                  <a:pt x="1503137" y="954857"/>
                  <a:pt x="1710100" y="901166"/>
                </a:cubicBezTo>
                <a:cubicBezTo>
                  <a:pt x="1917063" y="847475"/>
                  <a:pt x="1985449" y="866537"/>
                  <a:pt x="2078513" y="824641"/>
                </a:cubicBezTo>
                <a:cubicBezTo>
                  <a:pt x="2171577" y="782745"/>
                  <a:pt x="2360432" y="788579"/>
                  <a:pt x="2507413" y="735552"/>
                </a:cubicBezTo>
                <a:cubicBezTo>
                  <a:pt x="2654394" y="682526"/>
                  <a:pt x="2886563" y="710955"/>
                  <a:pt x="2996798" y="633900"/>
                </a:cubicBezTo>
                <a:cubicBezTo>
                  <a:pt x="3107033" y="556845"/>
                  <a:pt x="3487862" y="585969"/>
                  <a:pt x="3607156" y="507120"/>
                </a:cubicBezTo>
                <a:cubicBezTo>
                  <a:pt x="3726450" y="428271"/>
                  <a:pt x="3936122" y="485425"/>
                  <a:pt x="4096541" y="405467"/>
                </a:cubicBezTo>
                <a:cubicBezTo>
                  <a:pt x="4256960" y="325510"/>
                  <a:pt x="4413499" y="378376"/>
                  <a:pt x="4585926" y="303815"/>
                </a:cubicBezTo>
                <a:cubicBezTo>
                  <a:pt x="4758353" y="229254"/>
                  <a:pt x="5024828" y="266799"/>
                  <a:pt x="5135798" y="189599"/>
                </a:cubicBezTo>
                <a:cubicBezTo>
                  <a:pt x="5246768" y="112399"/>
                  <a:pt x="5465990" y="156487"/>
                  <a:pt x="5564697" y="100510"/>
                </a:cubicBezTo>
                <a:cubicBezTo>
                  <a:pt x="5663404" y="44534"/>
                  <a:pt x="5850599" y="74275"/>
                  <a:pt x="6048584" y="0"/>
                </a:cubicBezTo>
                <a:cubicBezTo>
                  <a:pt x="6073013" y="144752"/>
                  <a:pt x="6023523" y="281403"/>
                  <a:pt x="6048584" y="382624"/>
                </a:cubicBezTo>
                <a:cubicBezTo>
                  <a:pt x="6073645" y="483845"/>
                  <a:pt x="6003110" y="668315"/>
                  <a:pt x="6048584" y="890886"/>
                </a:cubicBezTo>
                <a:cubicBezTo>
                  <a:pt x="6094058" y="1113457"/>
                  <a:pt x="6020342" y="1298967"/>
                  <a:pt x="6048584" y="1461967"/>
                </a:cubicBezTo>
                <a:cubicBezTo>
                  <a:pt x="6076826" y="1624967"/>
                  <a:pt x="5999281" y="1763694"/>
                  <a:pt x="6048584" y="1907410"/>
                </a:cubicBezTo>
                <a:cubicBezTo>
                  <a:pt x="6097887" y="2051126"/>
                  <a:pt x="6010644" y="2268104"/>
                  <a:pt x="6048584" y="2415672"/>
                </a:cubicBezTo>
                <a:cubicBezTo>
                  <a:pt x="6086524" y="2563240"/>
                  <a:pt x="5998396" y="2877536"/>
                  <a:pt x="6048584" y="3112391"/>
                </a:cubicBezTo>
                <a:cubicBezTo>
                  <a:pt x="6098772" y="3347246"/>
                  <a:pt x="6037890" y="3613925"/>
                  <a:pt x="6048584" y="3746291"/>
                </a:cubicBezTo>
                <a:cubicBezTo>
                  <a:pt x="6059278" y="3878657"/>
                  <a:pt x="6037169" y="4021054"/>
                  <a:pt x="6048584" y="4254553"/>
                </a:cubicBezTo>
                <a:cubicBezTo>
                  <a:pt x="6059999" y="4488052"/>
                  <a:pt x="5990110" y="4651785"/>
                  <a:pt x="6048584" y="4825634"/>
                </a:cubicBezTo>
                <a:cubicBezTo>
                  <a:pt x="6107058" y="4999483"/>
                  <a:pt x="6031052" y="5018457"/>
                  <a:pt x="6048584" y="5208258"/>
                </a:cubicBezTo>
                <a:cubicBezTo>
                  <a:pt x="6066116" y="5398059"/>
                  <a:pt x="6001858" y="5524122"/>
                  <a:pt x="6048584" y="5653701"/>
                </a:cubicBezTo>
                <a:cubicBezTo>
                  <a:pt x="6095310" y="5783280"/>
                  <a:pt x="6004094" y="6155166"/>
                  <a:pt x="6048584" y="6281890"/>
                </a:cubicBezTo>
                <a:cubicBezTo>
                  <a:pt x="5846638" y="6355210"/>
                  <a:pt x="5682781" y="6263568"/>
                  <a:pt x="5377741" y="6281890"/>
                </a:cubicBezTo>
                <a:cubicBezTo>
                  <a:pt x="5072701" y="6300212"/>
                  <a:pt x="5021524" y="6241970"/>
                  <a:pt x="4827870" y="6281890"/>
                </a:cubicBezTo>
                <a:cubicBezTo>
                  <a:pt x="4634216" y="6321810"/>
                  <a:pt x="4369935" y="6273965"/>
                  <a:pt x="4217513" y="6281890"/>
                </a:cubicBezTo>
                <a:cubicBezTo>
                  <a:pt x="4065091" y="6289815"/>
                  <a:pt x="3890657" y="6256394"/>
                  <a:pt x="3728127" y="6281890"/>
                </a:cubicBezTo>
                <a:cubicBezTo>
                  <a:pt x="3565597" y="6307386"/>
                  <a:pt x="3402391" y="6257564"/>
                  <a:pt x="3299228" y="6281890"/>
                </a:cubicBezTo>
                <a:cubicBezTo>
                  <a:pt x="3196065" y="6306216"/>
                  <a:pt x="3058605" y="6265488"/>
                  <a:pt x="2930814" y="6281890"/>
                </a:cubicBezTo>
                <a:cubicBezTo>
                  <a:pt x="2803023" y="6298292"/>
                  <a:pt x="2511722" y="6227101"/>
                  <a:pt x="2380943" y="6281890"/>
                </a:cubicBezTo>
                <a:cubicBezTo>
                  <a:pt x="2250164" y="6336679"/>
                  <a:pt x="2097370" y="6274092"/>
                  <a:pt x="1831071" y="6281890"/>
                </a:cubicBezTo>
                <a:cubicBezTo>
                  <a:pt x="1564772" y="6289688"/>
                  <a:pt x="1542328" y="6268083"/>
                  <a:pt x="1402172" y="6281890"/>
                </a:cubicBezTo>
                <a:cubicBezTo>
                  <a:pt x="1262016" y="6295697"/>
                  <a:pt x="936832" y="6270629"/>
                  <a:pt x="791815" y="6281890"/>
                </a:cubicBezTo>
                <a:cubicBezTo>
                  <a:pt x="646798" y="6293151"/>
                  <a:pt x="273989" y="6244340"/>
                  <a:pt x="0" y="6281890"/>
                </a:cubicBezTo>
                <a:cubicBezTo>
                  <a:pt x="-41322" y="6054205"/>
                  <a:pt x="15376" y="6010074"/>
                  <a:pt x="0" y="5824010"/>
                </a:cubicBezTo>
                <a:cubicBezTo>
                  <a:pt x="-15376" y="5637946"/>
                  <a:pt x="28982" y="5461394"/>
                  <a:pt x="0" y="5215365"/>
                </a:cubicBezTo>
                <a:cubicBezTo>
                  <a:pt x="-28982" y="4969336"/>
                  <a:pt x="7758" y="4866678"/>
                  <a:pt x="0" y="4556464"/>
                </a:cubicBezTo>
                <a:cubicBezTo>
                  <a:pt x="-7758" y="4246250"/>
                  <a:pt x="11336" y="4214070"/>
                  <a:pt x="0" y="3947819"/>
                </a:cubicBezTo>
                <a:cubicBezTo>
                  <a:pt x="-11336" y="3681569"/>
                  <a:pt x="71471" y="3502709"/>
                  <a:pt x="0" y="3288918"/>
                </a:cubicBezTo>
                <a:cubicBezTo>
                  <a:pt x="-71471" y="3075127"/>
                  <a:pt x="46698" y="3071244"/>
                  <a:pt x="0" y="2881294"/>
                </a:cubicBezTo>
                <a:cubicBezTo>
                  <a:pt x="-46698" y="2691344"/>
                  <a:pt x="1816" y="2446259"/>
                  <a:pt x="0" y="2322903"/>
                </a:cubicBezTo>
                <a:cubicBezTo>
                  <a:pt x="-1816" y="2199547"/>
                  <a:pt x="11729" y="2024658"/>
                  <a:pt x="0" y="1915278"/>
                </a:cubicBezTo>
                <a:cubicBezTo>
                  <a:pt x="-11729" y="1805899"/>
                  <a:pt x="61372" y="1495775"/>
                  <a:pt x="0" y="1256378"/>
                </a:cubicBezTo>
                <a:close/>
              </a:path>
              <a:path extrusionOk="0" h="6281890" w="6048584">
                <a:moveTo>
                  <a:pt x="0" y="1256378"/>
                </a:moveTo>
                <a:cubicBezTo>
                  <a:pt x="188754" y="1134936"/>
                  <a:pt x="528485" y="1173711"/>
                  <a:pt x="670843" y="1117034"/>
                </a:cubicBezTo>
                <a:cubicBezTo>
                  <a:pt x="813201" y="1060357"/>
                  <a:pt x="911818" y="1073534"/>
                  <a:pt x="1039257" y="1040509"/>
                </a:cubicBezTo>
                <a:cubicBezTo>
                  <a:pt x="1166696" y="1007484"/>
                  <a:pt x="1384243" y="1012160"/>
                  <a:pt x="1589128" y="926293"/>
                </a:cubicBezTo>
                <a:cubicBezTo>
                  <a:pt x="1794013" y="840426"/>
                  <a:pt x="1945995" y="876409"/>
                  <a:pt x="2259971" y="786949"/>
                </a:cubicBezTo>
                <a:cubicBezTo>
                  <a:pt x="2573947" y="697489"/>
                  <a:pt x="2581926" y="744412"/>
                  <a:pt x="2809842" y="672733"/>
                </a:cubicBezTo>
                <a:cubicBezTo>
                  <a:pt x="3037758" y="601054"/>
                  <a:pt x="3115165" y="624595"/>
                  <a:pt x="3359713" y="558517"/>
                </a:cubicBezTo>
                <a:cubicBezTo>
                  <a:pt x="3604261" y="492440"/>
                  <a:pt x="3675566" y="495645"/>
                  <a:pt x="3849099" y="456865"/>
                </a:cubicBezTo>
                <a:cubicBezTo>
                  <a:pt x="4022632" y="418084"/>
                  <a:pt x="4160575" y="445254"/>
                  <a:pt x="4338484" y="355212"/>
                </a:cubicBezTo>
                <a:cubicBezTo>
                  <a:pt x="4516393" y="265170"/>
                  <a:pt x="4766090" y="267619"/>
                  <a:pt x="4888356" y="240996"/>
                </a:cubicBezTo>
                <a:cubicBezTo>
                  <a:pt x="5010622" y="214373"/>
                  <a:pt x="5425197" y="171055"/>
                  <a:pt x="5559199" y="101652"/>
                </a:cubicBezTo>
                <a:cubicBezTo>
                  <a:pt x="5693201" y="32250"/>
                  <a:pt x="5870410" y="56404"/>
                  <a:pt x="6048584" y="0"/>
                </a:cubicBezTo>
                <a:cubicBezTo>
                  <a:pt x="6104798" y="161847"/>
                  <a:pt x="5995002" y="364668"/>
                  <a:pt x="6048584" y="508262"/>
                </a:cubicBezTo>
                <a:cubicBezTo>
                  <a:pt x="6102166" y="651856"/>
                  <a:pt x="6023030" y="1024083"/>
                  <a:pt x="6048584" y="1204981"/>
                </a:cubicBezTo>
                <a:cubicBezTo>
                  <a:pt x="6074138" y="1385879"/>
                  <a:pt x="6023944" y="1648619"/>
                  <a:pt x="6048584" y="1838881"/>
                </a:cubicBezTo>
                <a:cubicBezTo>
                  <a:pt x="6073224" y="2029143"/>
                  <a:pt x="5991600" y="2290348"/>
                  <a:pt x="6048584" y="2409961"/>
                </a:cubicBezTo>
                <a:cubicBezTo>
                  <a:pt x="6105568" y="2529574"/>
                  <a:pt x="6031056" y="2704705"/>
                  <a:pt x="6048584" y="2918223"/>
                </a:cubicBezTo>
                <a:cubicBezTo>
                  <a:pt x="6066112" y="3131741"/>
                  <a:pt x="6015679" y="3127232"/>
                  <a:pt x="6048584" y="3300848"/>
                </a:cubicBezTo>
                <a:cubicBezTo>
                  <a:pt x="6081489" y="3474464"/>
                  <a:pt x="5987016" y="3736829"/>
                  <a:pt x="6048584" y="3934747"/>
                </a:cubicBezTo>
                <a:cubicBezTo>
                  <a:pt x="6110152" y="4132665"/>
                  <a:pt x="6006718" y="4321920"/>
                  <a:pt x="6048584" y="4568647"/>
                </a:cubicBezTo>
                <a:cubicBezTo>
                  <a:pt x="6090450" y="4815374"/>
                  <a:pt x="6045293" y="4979386"/>
                  <a:pt x="6048584" y="5265366"/>
                </a:cubicBezTo>
                <a:cubicBezTo>
                  <a:pt x="6051875" y="5551346"/>
                  <a:pt x="6041331" y="5526418"/>
                  <a:pt x="6048584" y="5710809"/>
                </a:cubicBezTo>
                <a:cubicBezTo>
                  <a:pt x="6055837" y="5895200"/>
                  <a:pt x="5987530" y="6071914"/>
                  <a:pt x="6048584" y="6281890"/>
                </a:cubicBezTo>
                <a:cubicBezTo>
                  <a:pt x="5929699" y="6325882"/>
                  <a:pt x="5801383" y="6253406"/>
                  <a:pt x="5680170" y="6281890"/>
                </a:cubicBezTo>
                <a:cubicBezTo>
                  <a:pt x="5558957" y="6310374"/>
                  <a:pt x="5274921" y="6261040"/>
                  <a:pt x="5009327" y="6281890"/>
                </a:cubicBezTo>
                <a:cubicBezTo>
                  <a:pt x="4743733" y="6302740"/>
                  <a:pt x="4557401" y="6213735"/>
                  <a:pt x="4338484" y="6281890"/>
                </a:cubicBezTo>
                <a:cubicBezTo>
                  <a:pt x="4119567" y="6350045"/>
                  <a:pt x="3919501" y="6267791"/>
                  <a:pt x="3667641" y="6281890"/>
                </a:cubicBezTo>
                <a:cubicBezTo>
                  <a:pt x="3415781" y="6295989"/>
                  <a:pt x="3408141" y="6243855"/>
                  <a:pt x="3299228" y="6281890"/>
                </a:cubicBezTo>
                <a:cubicBezTo>
                  <a:pt x="3190315" y="6319925"/>
                  <a:pt x="3048903" y="6272959"/>
                  <a:pt x="2930814" y="6281890"/>
                </a:cubicBezTo>
                <a:cubicBezTo>
                  <a:pt x="2812725" y="6290821"/>
                  <a:pt x="2578424" y="6223758"/>
                  <a:pt x="2380943" y="6281890"/>
                </a:cubicBezTo>
                <a:cubicBezTo>
                  <a:pt x="2183462" y="6340022"/>
                  <a:pt x="2164106" y="6270402"/>
                  <a:pt x="1952043" y="6281890"/>
                </a:cubicBezTo>
                <a:cubicBezTo>
                  <a:pt x="1739980" y="6293378"/>
                  <a:pt x="1719768" y="6261927"/>
                  <a:pt x="1583629" y="6281890"/>
                </a:cubicBezTo>
                <a:cubicBezTo>
                  <a:pt x="1447490" y="6301853"/>
                  <a:pt x="1336313" y="6246314"/>
                  <a:pt x="1094244" y="6281890"/>
                </a:cubicBezTo>
                <a:cubicBezTo>
                  <a:pt x="852175" y="6317466"/>
                  <a:pt x="805441" y="6272430"/>
                  <a:pt x="544373" y="6281890"/>
                </a:cubicBezTo>
                <a:cubicBezTo>
                  <a:pt x="283305" y="6291350"/>
                  <a:pt x="255262" y="6276121"/>
                  <a:pt x="0" y="6281890"/>
                </a:cubicBezTo>
                <a:cubicBezTo>
                  <a:pt x="-37616" y="6070788"/>
                  <a:pt x="28070" y="5854873"/>
                  <a:pt x="0" y="5622990"/>
                </a:cubicBezTo>
                <a:cubicBezTo>
                  <a:pt x="-28070" y="5391107"/>
                  <a:pt x="11854" y="5259021"/>
                  <a:pt x="0" y="5165110"/>
                </a:cubicBezTo>
                <a:cubicBezTo>
                  <a:pt x="-11854" y="5071199"/>
                  <a:pt x="37578" y="4858551"/>
                  <a:pt x="0" y="4707230"/>
                </a:cubicBezTo>
                <a:cubicBezTo>
                  <a:pt x="-37578" y="4555909"/>
                  <a:pt x="42972" y="4461125"/>
                  <a:pt x="0" y="4249350"/>
                </a:cubicBezTo>
                <a:cubicBezTo>
                  <a:pt x="-42972" y="4037575"/>
                  <a:pt x="26121" y="3922726"/>
                  <a:pt x="0" y="3791470"/>
                </a:cubicBezTo>
                <a:cubicBezTo>
                  <a:pt x="-26121" y="3660214"/>
                  <a:pt x="11450" y="3424427"/>
                  <a:pt x="0" y="3132569"/>
                </a:cubicBezTo>
                <a:cubicBezTo>
                  <a:pt x="-11450" y="2840711"/>
                  <a:pt x="13923" y="2821734"/>
                  <a:pt x="0" y="2674689"/>
                </a:cubicBezTo>
                <a:cubicBezTo>
                  <a:pt x="-13923" y="2527644"/>
                  <a:pt x="42095" y="2351296"/>
                  <a:pt x="0" y="2166554"/>
                </a:cubicBezTo>
                <a:cubicBezTo>
                  <a:pt x="-42095" y="1981813"/>
                  <a:pt x="28451" y="1864223"/>
                  <a:pt x="0" y="1758929"/>
                </a:cubicBezTo>
                <a:cubicBezTo>
                  <a:pt x="-28451" y="1653636"/>
                  <a:pt x="43490" y="1485169"/>
                  <a:pt x="0" y="12563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5" name="Google Shape;115;p5"/>
          <p:cNvGrpSpPr/>
          <p:nvPr/>
        </p:nvGrpSpPr>
        <p:grpSpPr>
          <a:xfrm>
            <a:off x="470269" y="1784822"/>
            <a:ext cx="5561911" cy="4982227"/>
            <a:chOff x="-103310" y="1478159"/>
            <a:chExt cx="5561911" cy="4982227"/>
          </a:xfrm>
        </p:grpSpPr>
        <p:pic>
          <p:nvPicPr>
            <p:cNvPr id="116" name="Google Shape;116;p5"/>
            <p:cNvPicPr preferRelativeResize="0"/>
            <p:nvPr/>
          </p:nvPicPr>
          <p:blipFill rotWithShape="1">
            <a:blip r:embed="rId3">
              <a:alphaModFix/>
            </a:blip>
            <a:srcRect b="19626" l="0" r="0" t="0"/>
            <a:stretch/>
          </p:blipFill>
          <p:spPr>
            <a:xfrm>
              <a:off x="592028" y="1843633"/>
              <a:ext cx="4026198" cy="4616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phone X Vector - Free image on Pixabay" id="117" name="Google Shape;117;p5"/>
            <p:cNvPicPr preferRelativeResize="0"/>
            <p:nvPr/>
          </p:nvPicPr>
          <p:blipFill rotWithShape="1">
            <a:blip r:embed="rId4">
              <a:alphaModFix/>
            </a:blip>
            <a:srcRect b="49791" l="24102" r="25110" t="2"/>
            <a:stretch/>
          </p:blipFill>
          <p:spPr>
            <a:xfrm>
              <a:off x="-103310" y="1478159"/>
              <a:ext cx="5337343" cy="4877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실내이(가) 표시된 사진&#10;&#10;자동 생성된 설명" id="118" name="Google Shape;118;p5"/>
            <p:cNvPicPr preferRelativeResize="0"/>
            <p:nvPr/>
          </p:nvPicPr>
          <p:blipFill rotWithShape="1">
            <a:blip r:embed="rId5">
              <a:alphaModFix/>
            </a:blip>
            <a:srcRect b="0" l="10367" r="0" t="11457"/>
            <a:stretch/>
          </p:blipFill>
          <p:spPr>
            <a:xfrm>
              <a:off x="3597417" y="3068717"/>
              <a:ext cx="1861184" cy="2479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5"/>
            <p:cNvPicPr preferRelativeResize="0"/>
            <p:nvPr/>
          </p:nvPicPr>
          <p:blipFill rotWithShape="1">
            <a:blip r:embed="rId6">
              <a:alphaModFix/>
            </a:blip>
            <a:srcRect b="62984" l="0" r="69356" t="0"/>
            <a:stretch/>
          </p:blipFill>
          <p:spPr>
            <a:xfrm>
              <a:off x="2898341" y="2700158"/>
              <a:ext cx="365651" cy="638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5"/>
            <p:cNvPicPr preferRelativeResize="0"/>
            <p:nvPr/>
          </p:nvPicPr>
          <p:blipFill rotWithShape="1">
            <a:blip r:embed="rId6">
              <a:alphaModFix/>
            </a:blip>
            <a:srcRect b="83966" l="34558" r="50385" t="0"/>
            <a:stretch/>
          </p:blipFill>
          <p:spPr>
            <a:xfrm>
              <a:off x="3290886" y="2700158"/>
              <a:ext cx="179665" cy="2767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5"/>
          <p:cNvSpPr txBox="1"/>
          <p:nvPr/>
        </p:nvSpPr>
        <p:spPr>
          <a:xfrm>
            <a:off x="968426" y="1173883"/>
            <a:ext cx="48328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주문, 주문 많은 순으로 볼까..?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/>
          <p:nvPr/>
        </p:nvSpPr>
        <p:spPr>
          <a:xfrm flipH="1" rot="-5400000">
            <a:off x="5625590" y="368495"/>
            <a:ext cx="6048584" cy="6281890"/>
          </a:xfrm>
          <a:custGeom>
            <a:rect b="b" l="l" r="r" t="t"/>
            <a:pathLst>
              <a:path extrusionOk="0" fill="none" h="6281890" w="6048584">
                <a:moveTo>
                  <a:pt x="0" y="1256378"/>
                </a:moveTo>
                <a:cubicBezTo>
                  <a:pt x="247559" y="1151925"/>
                  <a:pt x="452027" y="1210015"/>
                  <a:pt x="610357" y="1129598"/>
                </a:cubicBezTo>
                <a:cubicBezTo>
                  <a:pt x="768687" y="1049181"/>
                  <a:pt x="1057796" y="1073912"/>
                  <a:pt x="1220714" y="1002818"/>
                </a:cubicBezTo>
                <a:cubicBezTo>
                  <a:pt x="1383632" y="931724"/>
                  <a:pt x="1503137" y="954857"/>
                  <a:pt x="1710100" y="901166"/>
                </a:cubicBezTo>
                <a:cubicBezTo>
                  <a:pt x="1917063" y="847475"/>
                  <a:pt x="1985449" y="866537"/>
                  <a:pt x="2078513" y="824641"/>
                </a:cubicBezTo>
                <a:cubicBezTo>
                  <a:pt x="2171577" y="782745"/>
                  <a:pt x="2360432" y="788579"/>
                  <a:pt x="2507413" y="735552"/>
                </a:cubicBezTo>
                <a:cubicBezTo>
                  <a:pt x="2654394" y="682526"/>
                  <a:pt x="2886563" y="710955"/>
                  <a:pt x="2996798" y="633900"/>
                </a:cubicBezTo>
                <a:cubicBezTo>
                  <a:pt x="3107033" y="556845"/>
                  <a:pt x="3487862" y="585969"/>
                  <a:pt x="3607156" y="507120"/>
                </a:cubicBezTo>
                <a:cubicBezTo>
                  <a:pt x="3726450" y="428271"/>
                  <a:pt x="3936122" y="485425"/>
                  <a:pt x="4096541" y="405467"/>
                </a:cubicBezTo>
                <a:cubicBezTo>
                  <a:pt x="4256960" y="325510"/>
                  <a:pt x="4413499" y="378376"/>
                  <a:pt x="4585926" y="303815"/>
                </a:cubicBezTo>
                <a:cubicBezTo>
                  <a:pt x="4758353" y="229254"/>
                  <a:pt x="5024828" y="266799"/>
                  <a:pt x="5135798" y="189599"/>
                </a:cubicBezTo>
                <a:cubicBezTo>
                  <a:pt x="5246768" y="112399"/>
                  <a:pt x="5465990" y="156487"/>
                  <a:pt x="5564697" y="100510"/>
                </a:cubicBezTo>
                <a:cubicBezTo>
                  <a:pt x="5663404" y="44534"/>
                  <a:pt x="5850599" y="74275"/>
                  <a:pt x="6048584" y="0"/>
                </a:cubicBezTo>
                <a:cubicBezTo>
                  <a:pt x="6073013" y="144752"/>
                  <a:pt x="6023523" y="281403"/>
                  <a:pt x="6048584" y="382624"/>
                </a:cubicBezTo>
                <a:cubicBezTo>
                  <a:pt x="6073645" y="483845"/>
                  <a:pt x="6003110" y="668315"/>
                  <a:pt x="6048584" y="890886"/>
                </a:cubicBezTo>
                <a:cubicBezTo>
                  <a:pt x="6094058" y="1113457"/>
                  <a:pt x="6020342" y="1298967"/>
                  <a:pt x="6048584" y="1461967"/>
                </a:cubicBezTo>
                <a:cubicBezTo>
                  <a:pt x="6076826" y="1624967"/>
                  <a:pt x="5999281" y="1763694"/>
                  <a:pt x="6048584" y="1907410"/>
                </a:cubicBezTo>
                <a:cubicBezTo>
                  <a:pt x="6097887" y="2051126"/>
                  <a:pt x="6010644" y="2268104"/>
                  <a:pt x="6048584" y="2415672"/>
                </a:cubicBezTo>
                <a:cubicBezTo>
                  <a:pt x="6086524" y="2563240"/>
                  <a:pt x="5998396" y="2877536"/>
                  <a:pt x="6048584" y="3112391"/>
                </a:cubicBezTo>
                <a:cubicBezTo>
                  <a:pt x="6098772" y="3347246"/>
                  <a:pt x="6037890" y="3613925"/>
                  <a:pt x="6048584" y="3746291"/>
                </a:cubicBezTo>
                <a:cubicBezTo>
                  <a:pt x="6059278" y="3878657"/>
                  <a:pt x="6037169" y="4021054"/>
                  <a:pt x="6048584" y="4254553"/>
                </a:cubicBezTo>
                <a:cubicBezTo>
                  <a:pt x="6059999" y="4488052"/>
                  <a:pt x="5990110" y="4651785"/>
                  <a:pt x="6048584" y="4825634"/>
                </a:cubicBezTo>
                <a:cubicBezTo>
                  <a:pt x="6107058" y="4999483"/>
                  <a:pt x="6031052" y="5018457"/>
                  <a:pt x="6048584" y="5208258"/>
                </a:cubicBezTo>
                <a:cubicBezTo>
                  <a:pt x="6066116" y="5398059"/>
                  <a:pt x="6001858" y="5524122"/>
                  <a:pt x="6048584" y="5653701"/>
                </a:cubicBezTo>
                <a:cubicBezTo>
                  <a:pt x="6095310" y="5783280"/>
                  <a:pt x="6004094" y="6155166"/>
                  <a:pt x="6048584" y="6281890"/>
                </a:cubicBezTo>
                <a:cubicBezTo>
                  <a:pt x="5846638" y="6355210"/>
                  <a:pt x="5682781" y="6263568"/>
                  <a:pt x="5377741" y="6281890"/>
                </a:cubicBezTo>
                <a:cubicBezTo>
                  <a:pt x="5072701" y="6300212"/>
                  <a:pt x="5021524" y="6241970"/>
                  <a:pt x="4827870" y="6281890"/>
                </a:cubicBezTo>
                <a:cubicBezTo>
                  <a:pt x="4634216" y="6321810"/>
                  <a:pt x="4369935" y="6273965"/>
                  <a:pt x="4217513" y="6281890"/>
                </a:cubicBezTo>
                <a:cubicBezTo>
                  <a:pt x="4065091" y="6289815"/>
                  <a:pt x="3890657" y="6256394"/>
                  <a:pt x="3728127" y="6281890"/>
                </a:cubicBezTo>
                <a:cubicBezTo>
                  <a:pt x="3565597" y="6307386"/>
                  <a:pt x="3402391" y="6257564"/>
                  <a:pt x="3299228" y="6281890"/>
                </a:cubicBezTo>
                <a:cubicBezTo>
                  <a:pt x="3196065" y="6306216"/>
                  <a:pt x="3058605" y="6265488"/>
                  <a:pt x="2930814" y="6281890"/>
                </a:cubicBezTo>
                <a:cubicBezTo>
                  <a:pt x="2803023" y="6298292"/>
                  <a:pt x="2511722" y="6227101"/>
                  <a:pt x="2380943" y="6281890"/>
                </a:cubicBezTo>
                <a:cubicBezTo>
                  <a:pt x="2250164" y="6336679"/>
                  <a:pt x="2097370" y="6274092"/>
                  <a:pt x="1831071" y="6281890"/>
                </a:cubicBezTo>
                <a:cubicBezTo>
                  <a:pt x="1564772" y="6289688"/>
                  <a:pt x="1542328" y="6268083"/>
                  <a:pt x="1402172" y="6281890"/>
                </a:cubicBezTo>
                <a:cubicBezTo>
                  <a:pt x="1262016" y="6295697"/>
                  <a:pt x="936832" y="6270629"/>
                  <a:pt x="791815" y="6281890"/>
                </a:cubicBezTo>
                <a:cubicBezTo>
                  <a:pt x="646798" y="6293151"/>
                  <a:pt x="273989" y="6244340"/>
                  <a:pt x="0" y="6281890"/>
                </a:cubicBezTo>
                <a:cubicBezTo>
                  <a:pt x="-41322" y="6054205"/>
                  <a:pt x="15376" y="6010074"/>
                  <a:pt x="0" y="5824010"/>
                </a:cubicBezTo>
                <a:cubicBezTo>
                  <a:pt x="-15376" y="5637946"/>
                  <a:pt x="28982" y="5461394"/>
                  <a:pt x="0" y="5215365"/>
                </a:cubicBezTo>
                <a:cubicBezTo>
                  <a:pt x="-28982" y="4969336"/>
                  <a:pt x="7758" y="4866678"/>
                  <a:pt x="0" y="4556464"/>
                </a:cubicBezTo>
                <a:cubicBezTo>
                  <a:pt x="-7758" y="4246250"/>
                  <a:pt x="11336" y="4214070"/>
                  <a:pt x="0" y="3947819"/>
                </a:cubicBezTo>
                <a:cubicBezTo>
                  <a:pt x="-11336" y="3681569"/>
                  <a:pt x="71471" y="3502709"/>
                  <a:pt x="0" y="3288918"/>
                </a:cubicBezTo>
                <a:cubicBezTo>
                  <a:pt x="-71471" y="3075127"/>
                  <a:pt x="46698" y="3071244"/>
                  <a:pt x="0" y="2881294"/>
                </a:cubicBezTo>
                <a:cubicBezTo>
                  <a:pt x="-46698" y="2691344"/>
                  <a:pt x="1816" y="2446259"/>
                  <a:pt x="0" y="2322903"/>
                </a:cubicBezTo>
                <a:cubicBezTo>
                  <a:pt x="-1816" y="2199547"/>
                  <a:pt x="11729" y="2024658"/>
                  <a:pt x="0" y="1915278"/>
                </a:cubicBezTo>
                <a:cubicBezTo>
                  <a:pt x="-11729" y="1805899"/>
                  <a:pt x="61372" y="1495775"/>
                  <a:pt x="0" y="1256378"/>
                </a:cubicBezTo>
                <a:close/>
              </a:path>
              <a:path extrusionOk="0" h="6281890" w="6048584">
                <a:moveTo>
                  <a:pt x="0" y="1256378"/>
                </a:moveTo>
                <a:cubicBezTo>
                  <a:pt x="188754" y="1134936"/>
                  <a:pt x="528485" y="1173711"/>
                  <a:pt x="670843" y="1117034"/>
                </a:cubicBezTo>
                <a:cubicBezTo>
                  <a:pt x="813201" y="1060357"/>
                  <a:pt x="911818" y="1073534"/>
                  <a:pt x="1039257" y="1040509"/>
                </a:cubicBezTo>
                <a:cubicBezTo>
                  <a:pt x="1166696" y="1007484"/>
                  <a:pt x="1384243" y="1012160"/>
                  <a:pt x="1589128" y="926293"/>
                </a:cubicBezTo>
                <a:cubicBezTo>
                  <a:pt x="1794013" y="840426"/>
                  <a:pt x="1945995" y="876409"/>
                  <a:pt x="2259971" y="786949"/>
                </a:cubicBezTo>
                <a:cubicBezTo>
                  <a:pt x="2573947" y="697489"/>
                  <a:pt x="2581926" y="744412"/>
                  <a:pt x="2809842" y="672733"/>
                </a:cubicBezTo>
                <a:cubicBezTo>
                  <a:pt x="3037758" y="601054"/>
                  <a:pt x="3115165" y="624595"/>
                  <a:pt x="3359713" y="558517"/>
                </a:cubicBezTo>
                <a:cubicBezTo>
                  <a:pt x="3604261" y="492440"/>
                  <a:pt x="3675566" y="495645"/>
                  <a:pt x="3849099" y="456865"/>
                </a:cubicBezTo>
                <a:cubicBezTo>
                  <a:pt x="4022632" y="418084"/>
                  <a:pt x="4160575" y="445254"/>
                  <a:pt x="4338484" y="355212"/>
                </a:cubicBezTo>
                <a:cubicBezTo>
                  <a:pt x="4516393" y="265170"/>
                  <a:pt x="4766090" y="267619"/>
                  <a:pt x="4888356" y="240996"/>
                </a:cubicBezTo>
                <a:cubicBezTo>
                  <a:pt x="5010622" y="214373"/>
                  <a:pt x="5425197" y="171055"/>
                  <a:pt x="5559199" y="101652"/>
                </a:cubicBezTo>
                <a:cubicBezTo>
                  <a:pt x="5693201" y="32250"/>
                  <a:pt x="5870410" y="56404"/>
                  <a:pt x="6048584" y="0"/>
                </a:cubicBezTo>
                <a:cubicBezTo>
                  <a:pt x="6104798" y="161847"/>
                  <a:pt x="5995002" y="364668"/>
                  <a:pt x="6048584" y="508262"/>
                </a:cubicBezTo>
                <a:cubicBezTo>
                  <a:pt x="6102166" y="651856"/>
                  <a:pt x="6023030" y="1024083"/>
                  <a:pt x="6048584" y="1204981"/>
                </a:cubicBezTo>
                <a:cubicBezTo>
                  <a:pt x="6074138" y="1385879"/>
                  <a:pt x="6023944" y="1648619"/>
                  <a:pt x="6048584" y="1838881"/>
                </a:cubicBezTo>
                <a:cubicBezTo>
                  <a:pt x="6073224" y="2029143"/>
                  <a:pt x="5991600" y="2290348"/>
                  <a:pt x="6048584" y="2409961"/>
                </a:cubicBezTo>
                <a:cubicBezTo>
                  <a:pt x="6105568" y="2529574"/>
                  <a:pt x="6031056" y="2704705"/>
                  <a:pt x="6048584" y="2918223"/>
                </a:cubicBezTo>
                <a:cubicBezTo>
                  <a:pt x="6066112" y="3131741"/>
                  <a:pt x="6015679" y="3127232"/>
                  <a:pt x="6048584" y="3300848"/>
                </a:cubicBezTo>
                <a:cubicBezTo>
                  <a:pt x="6081489" y="3474464"/>
                  <a:pt x="5987016" y="3736829"/>
                  <a:pt x="6048584" y="3934747"/>
                </a:cubicBezTo>
                <a:cubicBezTo>
                  <a:pt x="6110152" y="4132665"/>
                  <a:pt x="6006718" y="4321920"/>
                  <a:pt x="6048584" y="4568647"/>
                </a:cubicBezTo>
                <a:cubicBezTo>
                  <a:pt x="6090450" y="4815374"/>
                  <a:pt x="6045293" y="4979386"/>
                  <a:pt x="6048584" y="5265366"/>
                </a:cubicBezTo>
                <a:cubicBezTo>
                  <a:pt x="6051875" y="5551346"/>
                  <a:pt x="6041331" y="5526418"/>
                  <a:pt x="6048584" y="5710809"/>
                </a:cubicBezTo>
                <a:cubicBezTo>
                  <a:pt x="6055837" y="5895200"/>
                  <a:pt x="5987530" y="6071914"/>
                  <a:pt x="6048584" y="6281890"/>
                </a:cubicBezTo>
                <a:cubicBezTo>
                  <a:pt x="5929699" y="6325882"/>
                  <a:pt x="5801383" y="6253406"/>
                  <a:pt x="5680170" y="6281890"/>
                </a:cubicBezTo>
                <a:cubicBezTo>
                  <a:pt x="5558957" y="6310374"/>
                  <a:pt x="5274921" y="6261040"/>
                  <a:pt x="5009327" y="6281890"/>
                </a:cubicBezTo>
                <a:cubicBezTo>
                  <a:pt x="4743733" y="6302740"/>
                  <a:pt x="4557401" y="6213735"/>
                  <a:pt x="4338484" y="6281890"/>
                </a:cubicBezTo>
                <a:cubicBezTo>
                  <a:pt x="4119567" y="6350045"/>
                  <a:pt x="3919501" y="6267791"/>
                  <a:pt x="3667641" y="6281890"/>
                </a:cubicBezTo>
                <a:cubicBezTo>
                  <a:pt x="3415781" y="6295989"/>
                  <a:pt x="3408141" y="6243855"/>
                  <a:pt x="3299228" y="6281890"/>
                </a:cubicBezTo>
                <a:cubicBezTo>
                  <a:pt x="3190315" y="6319925"/>
                  <a:pt x="3048903" y="6272959"/>
                  <a:pt x="2930814" y="6281890"/>
                </a:cubicBezTo>
                <a:cubicBezTo>
                  <a:pt x="2812725" y="6290821"/>
                  <a:pt x="2578424" y="6223758"/>
                  <a:pt x="2380943" y="6281890"/>
                </a:cubicBezTo>
                <a:cubicBezTo>
                  <a:pt x="2183462" y="6340022"/>
                  <a:pt x="2164106" y="6270402"/>
                  <a:pt x="1952043" y="6281890"/>
                </a:cubicBezTo>
                <a:cubicBezTo>
                  <a:pt x="1739980" y="6293378"/>
                  <a:pt x="1719768" y="6261927"/>
                  <a:pt x="1583629" y="6281890"/>
                </a:cubicBezTo>
                <a:cubicBezTo>
                  <a:pt x="1447490" y="6301853"/>
                  <a:pt x="1336313" y="6246314"/>
                  <a:pt x="1094244" y="6281890"/>
                </a:cubicBezTo>
                <a:cubicBezTo>
                  <a:pt x="852175" y="6317466"/>
                  <a:pt x="805441" y="6272430"/>
                  <a:pt x="544373" y="6281890"/>
                </a:cubicBezTo>
                <a:cubicBezTo>
                  <a:pt x="283305" y="6291350"/>
                  <a:pt x="255262" y="6276121"/>
                  <a:pt x="0" y="6281890"/>
                </a:cubicBezTo>
                <a:cubicBezTo>
                  <a:pt x="-37616" y="6070788"/>
                  <a:pt x="28070" y="5854873"/>
                  <a:pt x="0" y="5622990"/>
                </a:cubicBezTo>
                <a:cubicBezTo>
                  <a:pt x="-28070" y="5391107"/>
                  <a:pt x="11854" y="5259021"/>
                  <a:pt x="0" y="5165110"/>
                </a:cubicBezTo>
                <a:cubicBezTo>
                  <a:pt x="-11854" y="5071199"/>
                  <a:pt x="37578" y="4858551"/>
                  <a:pt x="0" y="4707230"/>
                </a:cubicBezTo>
                <a:cubicBezTo>
                  <a:pt x="-37578" y="4555909"/>
                  <a:pt x="42972" y="4461125"/>
                  <a:pt x="0" y="4249350"/>
                </a:cubicBezTo>
                <a:cubicBezTo>
                  <a:pt x="-42972" y="4037575"/>
                  <a:pt x="26121" y="3922726"/>
                  <a:pt x="0" y="3791470"/>
                </a:cubicBezTo>
                <a:cubicBezTo>
                  <a:pt x="-26121" y="3660214"/>
                  <a:pt x="11450" y="3424427"/>
                  <a:pt x="0" y="3132569"/>
                </a:cubicBezTo>
                <a:cubicBezTo>
                  <a:pt x="-11450" y="2840711"/>
                  <a:pt x="13923" y="2821734"/>
                  <a:pt x="0" y="2674689"/>
                </a:cubicBezTo>
                <a:cubicBezTo>
                  <a:pt x="-13923" y="2527644"/>
                  <a:pt x="42095" y="2351296"/>
                  <a:pt x="0" y="2166554"/>
                </a:cubicBezTo>
                <a:cubicBezTo>
                  <a:pt x="-42095" y="1981813"/>
                  <a:pt x="28451" y="1864223"/>
                  <a:pt x="0" y="1758929"/>
                </a:cubicBezTo>
                <a:cubicBezTo>
                  <a:pt x="-28451" y="1653636"/>
                  <a:pt x="43490" y="1485169"/>
                  <a:pt x="0" y="12563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3" name="Google Shape;123;p5"/>
          <p:cNvGrpSpPr/>
          <p:nvPr/>
        </p:nvGrpSpPr>
        <p:grpSpPr>
          <a:xfrm>
            <a:off x="6277106" y="4049784"/>
            <a:ext cx="2693596" cy="2280930"/>
            <a:chOff x="5037885" y="3144207"/>
            <a:chExt cx="3566816" cy="3020371"/>
          </a:xfrm>
        </p:grpSpPr>
        <p:grpSp>
          <p:nvGrpSpPr>
            <p:cNvPr id="124" name="Google Shape;124;p5"/>
            <p:cNvGrpSpPr/>
            <p:nvPr/>
          </p:nvGrpSpPr>
          <p:grpSpPr>
            <a:xfrm>
              <a:off x="5037885" y="3144207"/>
              <a:ext cx="3566816" cy="2600574"/>
              <a:chOff x="5036951" y="1733218"/>
              <a:chExt cx="3566816" cy="2600574"/>
            </a:xfrm>
          </p:grpSpPr>
          <p:grpSp>
            <p:nvGrpSpPr>
              <p:cNvPr id="125" name="Google Shape;125;p5"/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</p:grpSpPr>
            <p:sp>
              <p:nvSpPr>
                <p:cNvPr id="126" name="Google Shape;126;p5"/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76200" kx="-1200000" rotWithShape="0" algn="bl" sy="2300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Iphone X Vector - Free image on Pixabay" id="127" name="Google Shape;127;p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67381" l="24102" r="25110" t="0"/>
                <a:stretch/>
              </p:blipFill>
              <p:spPr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8" name="Google Shape;128;p5"/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29" name="Google Shape;129;p5"/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9DDDB"/>
                </a:solidFill>
                <a:ln>
                  <a:noFill/>
                </a:ln>
                <a:effectLst>
                  <a:outerShdw blurRad="50800" rotWithShape="0" algn="t" dir="5400000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E55D53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0" name="Google Shape;130;p5"/>
                <p:cNvSpPr txBox="1"/>
                <p:nvPr/>
              </p:nvSpPr>
              <p:spPr>
                <a:xfrm>
                  <a:off x="4935740" y="1004980"/>
                  <a:ext cx="1427958" cy="426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solidFill>
                        <a:srgbClr val="E55D53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찜</a:t>
                  </a:r>
                  <a:r>
                    <a:rPr lang="ko-KR" sz="1200">
                      <a:solidFill>
                        <a:srgbClr val="F7C64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ko-KR" sz="1200">
                      <a:solidFill>
                        <a:srgbClr val="E55D53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많은 순</a:t>
                  </a:r>
                  <a:endParaRPr/>
                </a:p>
              </p:txBody>
            </p:sp>
          </p:grpSp>
        </p:grpSp>
        <p:pic>
          <p:nvPicPr>
            <p:cNvPr descr="인형이(가) 표시된 사진&#10;&#10;자동 생성된 설명" id="131" name="Google Shape;131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7040026" y="3817031"/>
              <a:ext cx="1397978" cy="2347547"/>
            </a:xfrm>
            <a:prstGeom prst="rect">
              <a:avLst/>
            </a:prstGeom>
            <a:noFill/>
            <a:ln>
              <a:noFill/>
            </a:ln>
            <a:effectLst>
              <a:outerShdw blurRad="76200" kx="-1200000" rotWithShape="0" algn="bl" sy="2300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32" name="Google Shape;132;p5"/>
          <p:cNvGrpSpPr/>
          <p:nvPr/>
        </p:nvGrpSpPr>
        <p:grpSpPr>
          <a:xfrm>
            <a:off x="1" y="-1"/>
            <a:ext cx="12197695" cy="6903432"/>
            <a:chOff x="75586" y="-45433"/>
            <a:chExt cx="12197695" cy="6903432"/>
          </a:xfrm>
        </p:grpSpPr>
        <p:sp>
          <p:nvSpPr>
            <p:cNvPr id="133" name="Google Shape;133;p5"/>
            <p:cNvSpPr/>
            <p:nvPr/>
          </p:nvSpPr>
          <p:spPr>
            <a:xfrm>
              <a:off x="81280" y="6281988"/>
              <a:ext cx="12180611" cy="576012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1280" y="-22716"/>
              <a:ext cx="12192000" cy="598728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 rot="5400000">
              <a:off x="-2980348" y="3010501"/>
              <a:ext cx="6880716" cy="768849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 rot="5400000">
              <a:off x="8534225" y="3084903"/>
              <a:ext cx="6835284" cy="620046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257019" y="562322"/>
              <a:ext cx="1657065" cy="5742382"/>
            </a:xfrm>
            <a:prstGeom prst="parallelogram">
              <a:avLst>
                <a:gd fmla="val 67650" name="adj"/>
              </a:avLst>
            </a:prstGeom>
            <a:solidFill>
              <a:srgbClr val="75A6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 flipH="1" rot="5400000">
              <a:off x="759469" y="660977"/>
              <a:ext cx="5705976" cy="5536046"/>
            </a:xfrm>
            <a:custGeom>
              <a:rect b="b" l="l" r="r" t="t"/>
              <a:pathLst>
                <a:path extrusionOk="0" h="5536046" w="5705976">
                  <a:moveTo>
                    <a:pt x="0" y="1107209"/>
                  </a:moveTo>
                  <a:cubicBezTo>
                    <a:pt x="166078" y="1049673"/>
                    <a:pt x="207218" y="1074797"/>
                    <a:pt x="399418" y="1029704"/>
                  </a:cubicBezTo>
                  <a:cubicBezTo>
                    <a:pt x="591618" y="984611"/>
                    <a:pt x="731358" y="1021315"/>
                    <a:pt x="855896" y="941128"/>
                  </a:cubicBezTo>
                  <a:cubicBezTo>
                    <a:pt x="980434" y="860941"/>
                    <a:pt x="1161470" y="882837"/>
                    <a:pt x="1312374" y="852551"/>
                  </a:cubicBezTo>
                  <a:cubicBezTo>
                    <a:pt x="1463278" y="822265"/>
                    <a:pt x="1628435" y="853957"/>
                    <a:pt x="1882972" y="741830"/>
                  </a:cubicBezTo>
                  <a:cubicBezTo>
                    <a:pt x="2137509" y="629703"/>
                    <a:pt x="2206197" y="705978"/>
                    <a:pt x="2282390" y="664325"/>
                  </a:cubicBezTo>
                  <a:cubicBezTo>
                    <a:pt x="2358583" y="622673"/>
                    <a:pt x="2685194" y="659403"/>
                    <a:pt x="2967108" y="531460"/>
                  </a:cubicBezTo>
                  <a:cubicBezTo>
                    <a:pt x="3249022" y="403517"/>
                    <a:pt x="3284757" y="511940"/>
                    <a:pt x="3366526" y="453956"/>
                  </a:cubicBezTo>
                  <a:cubicBezTo>
                    <a:pt x="3448295" y="395972"/>
                    <a:pt x="3813146" y="391101"/>
                    <a:pt x="4051243" y="321091"/>
                  </a:cubicBezTo>
                  <a:cubicBezTo>
                    <a:pt x="4289340" y="251080"/>
                    <a:pt x="4374473" y="282387"/>
                    <a:pt x="4507721" y="232514"/>
                  </a:cubicBezTo>
                  <a:cubicBezTo>
                    <a:pt x="4640969" y="182641"/>
                    <a:pt x="4907912" y="199392"/>
                    <a:pt x="5078319" y="121793"/>
                  </a:cubicBezTo>
                  <a:cubicBezTo>
                    <a:pt x="5248726" y="44194"/>
                    <a:pt x="5582258" y="97103"/>
                    <a:pt x="5705976" y="0"/>
                  </a:cubicBezTo>
                  <a:cubicBezTo>
                    <a:pt x="5734700" y="238022"/>
                    <a:pt x="5699794" y="343272"/>
                    <a:pt x="5705976" y="608965"/>
                  </a:cubicBezTo>
                  <a:cubicBezTo>
                    <a:pt x="5712158" y="874658"/>
                    <a:pt x="5662628" y="935171"/>
                    <a:pt x="5705976" y="1107209"/>
                  </a:cubicBezTo>
                  <a:cubicBezTo>
                    <a:pt x="5749324" y="1279247"/>
                    <a:pt x="5676802" y="1331114"/>
                    <a:pt x="5705976" y="1494732"/>
                  </a:cubicBezTo>
                  <a:cubicBezTo>
                    <a:pt x="5735150" y="1658350"/>
                    <a:pt x="5668534" y="1761409"/>
                    <a:pt x="5705976" y="1992977"/>
                  </a:cubicBezTo>
                  <a:cubicBezTo>
                    <a:pt x="5743418" y="2224545"/>
                    <a:pt x="5664151" y="2261478"/>
                    <a:pt x="5705976" y="2380500"/>
                  </a:cubicBezTo>
                  <a:cubicBezTo>
                    <a:pt x="5747801" y="2499522"/>
                    <a:pt x="5696591" y="2708292"/>
                    <a:pt x="5705976" y="2823383"/>
                  </a:cubicBezTo>
                  <a:cubicBezTo>
                    <a:pt x="5715361" y="2938474"/>
                    <a:pt x="5696395" y="3150471"/>
                    <a:pt x="5705976" y="3432349"/>
                  </a:cubicBezTo>
                  <a:cubicBezTo>
                    <a:pt x="5715557" y="3714227"/>
                    <a:pt x="5641060" y="3728841"/>
                    <a:pt x="5705976" y="3985953"/>
                  </a:cubicBezTo>
                  <a:cubicBezTo>
                    <a:pt x="5770892" y="4243065"/>
                    <a:pt x="5664464" y="4394555"/>
                    <a:pt x="5705976" y="4539558"/>
                  </a:cubicBezTo>
                  <a:cubicBezTo>
                    <a:pt x="5747488" y="4684562"/>
                    <a:pt x="5625812" y="5132262"/>
                    <a:pt x="5705976" y="5536046"/>
                  </a:cubicBezTo>
                  <a:cubicBezTo>
                    <a:pt x="5518967" y="5575018"/>
                    <a:pt x="5462712" y="5516855"/>
                    <a:pt x="5306558" y="5536046"/>
                  </a:cubicBezTo>
                  <a:cubicBezTo>
                    <a:pt x="5150404" y="5555237"/>
                    <a:pt x="4963574" y="5474190"/>
                    <a:pt x="4621841" y="5536046"/>
                  </a:cubicBezTo>
                  <a:cubicBezTo>
                    <a:pt x="4280108" y="5597902"/>
                    <a:pt x="4120120" y="5486667"/>
                    <a:pt x="3994183" y="5536046"/>
                  </a:cubicBezTo>
                  <a:cubicBezTo>
                    <a:pt x="3868246" y="5585425"/>
                    <a:pt x="3555874" y="5512484"/>
                    <a:pt x="3309466" y="5536046"/>
                  </a:cubicBezTo>
                  <a:cubicBezTo>
                    <a:pt x="3063058" y="5559608"/>
                    <a:pt x="3098570" y="5509224"/>
                    <a:pt x="2910048" y="5536046"/>
                  </a:cubicBezTo>
                  <a:cubicBezTo>
                    <a:pt x="2721526" y="5562868"/>
                    <a:pt x="2489173" y="5476924"/>
                    <a:pt x="2339450" y="5536046"/>
                  </a:cubicBezTo>
                  <a:cubicBezTo>
                    <a:pt x="2189727" y="5595168"/>
                    <a:pt x="2115615" y="5515850"/>
                    <a:pt x="1940032" y="5536046"/>
                  </a:cubicBezTo>
                  <a:cubicBezTo>
                    <a:pt x="1764449" y="5556242"/>
                    <a:pt x="1689991" y="5515133"/>
                    <a:pt x="1540614" y="5536046"/>
                  </a:cubicBezTo>
                  <a:cubicBezTo>
                    <a:pt x="1391237" y="5556959"/>
                    <a:pt x="1033438" y="5467360"/>
                    <a:pt x="855896" y="5536046"/>
                  </a:cubicBezTo>
                  <a:cubicBezTo>
                    <a:pt x="678354" y="5604732"/>
                    <a:pt x="416259" y="5524518"/>
                    <a:pt x="0" y="5536046"/>
                  </a:cubicBezTo>
                  <a:cubicBezTo>
                    <a:pt x="-40907" y="5420041"/>
                    <a:pt x="30226" y="5111025"/>
                    <a:pt x="0" y="4982441"/>
                  </a:cubicBezTo>
                  <a:cubicBezTo>
                    <a:pt x="-30226" y="4853857"/>
                    <a:pt x="11735" y="4711909"/>
                    <a:pt x="0" y="4561702"/>
                  </a:cubicBezTo>
                  <a:cubicBezTo>
                    <a:pt x="-11735" y="4411495"/>
                    <a:pt x="49260" y="4262417"/>
                    <a:pt x="0" y="4008097"/>
                  </a:cubicBezTo>
                  <a:cubicBezTo>
                    <a:pt x="-49260" y="3753778"/>
                    <a:pt x="18431" y="3744567"/>
                    <a:pt x="0" y="3543069"/>
                  </a:cubicBezTo>
                  <a:cubicBezTo>
                    <a:pt x="-18431" y="3341571"/>
                    <a:pt x="4377" y="3283097"/>
                    <a:pt x="0" y="3033753"/>
                  </a:cubicBezTo>
                  <a:cubicBezTo>
                    <a:pt x="-4377" y="2784409"/>
                    <a:pt x="49548" y="2734700"/>
                    <a:pt x="0" y="2480148"/>
                  </a:cubicBezTo>
                  <a:cubicBezTo>
                    <a:pt x="-49548" y="2225596"/>
                    <a:pt x="65312" y="2153141"/>
                    <a:pt x="0" y="1926544"/>
                  </a:cubicBezTo>
                  <a:cubicBezTo>
                    <a:pt x="-65312" y="1699947"/>
                    <a:pt x="30008" y="1458016"/>
                    <a:pt x="0" y="1107209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508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 flipH="1" rot="-5400000">
              <a:off x="5817888" y="503464"/>
              <a:ext cx="5742381" cy="5905530"/>
            </a:xfrm>
            <a:custGeom>
              <a:rect b="b" l="l" r="r" t="t"/>
              <a:pathLst>
                <a:path extrusionOk="0" h="5905530" w="5742381">
                  <a:moveTo>
                    <a:pt x="0" y="1181106"/>
                  </a:moveTo>
                  <a:cubicBezTo>
                    <a:pt x="207726" y="1121865"/>
                    <a:pt x="428475" y="1107859"/>
                    <a:pt x="689086" y="1039373"/>
                  </a:cubicBezTo>
                  <a:cubicBezTo>
                    <a:pt x="949697" y="970888"/>
                    <a:pt x="1006912" y="1015340"/>
                    <a:pt x="1091052" y="956696"/>
                  </a:cubicBezTo>
                  <a:cubicBezTo>
                    <a:pt x="1175192" y="898052"/>
                    <a:pt x="1456576" y="923188"/>
                    <a:pt x="1665290" y="838585"/>
                  </a:cubicBezTo>
                  <a:cubicBezTo>
                    <a:pt x="1874004" y="753982"/>
                    <a:pt x="2103660" y="827062"/>
                    <a:pt x="2354376" y="696853"/>
                  </a:cubicBezTo>
                  <a:cubicBezTo>
                    <a:pt x="2605092" y="566643"/>
                    <a:pt x="2656471" y="650518"/>
                    <a:pt x="2928614" y="578742"/>
                  </a:cubicBezTo>
                  <a:cubicBezTo>
                    <a:pt x="3200757" y="506966"/>
                    <a:pt x="3397697" y="550731"/>
                    <a:pt x="3502852" y="460631"/>
                  </a:cubicBezTo>
                  <a:cubicBezTo>
                    <a:pt x="3608008" y="370531"/>
                    <a:pt x="3891601" y="440060"/>
                    <a:pt x="4019667" y="354332"/>
                  </a:cubicBezTo>
                  <a:cubicBezTo>
                    <a:pt x="4147733" y="268604"/>
                    <a:pt x="4301186" y="345424"/>
                    <a:pt x="4536481" y="248032"/>
                  </a:cubicBezTo>
                  <a:cubicBezTo>
                    <a:pt x="4771776" y="150640"/>
                    <a:pt x="4974317" y="211646"/>
                    <a:pt x="5110719" y="129922"/>
                  </a:cubicBezTo>
                  <a:cubicBezTo>
                    <a:pt x="5247121" y="48197"/>
                    <a:pt x="5485972" y="75267"/>
                    <a:pt x="5742381" y="0"/>
                  </a:cubicBezTo>
                  <a:cubicBezTo>
                    <a:pt x="5771011" y="262549"/>
                    <a:pt x="5722520" y="413757"/>
                    <a:pt x="5742381" y="590553"/>
                  </a:cubicBezTo>
                  <a:cubicBezTo>
                    <a:pt x="5762242" y="767349"/>
                    <a:pt x="5724896" y="1102937"/>
                    <a:pt x="5742381" y="1299217"/>
                  </a:cubicBezTo>
                  <a:cubicBezTo>
                    <a:pt x="5759866" y="1495497"/>
                    <a:pt x="5667368" y="1797904"/>
                    <a:pt x="5742381" y="2007880"/>
                  </a:cubicBezTo>
                  <a:cubicBezTo>
                    <a:pt x="5817394" y="2217856"/>
                    <a:pt x="5678604" y="2364457"/>
                    <a:pt x="5742381" y="2657489"/>
                  </a:cubicBezTo>
                  <a:cubicBezTo>
                    <a:pt x="5806158" y="2950521"/>
                    <a:pt x="5710450" y="2958301"/>
                    <a:pt x="5742381" y="3248042"/>
                  </a:cubicBezTo>
                  <a:cubicBezTo>
                    <a:pt x="5774312" y="3537783"/>
                    <a:pt x="5705382" y="3605807"/>
                    <a:pt x="5742381" y="3779539"/>
                  </a:cubicBezTo>
                  <a:cubicBezTo>
                    <a:pt x="5779380" y="3953271"/>
                    <a:pt x="5705130" y="4005067"/>
                    <a:pt x="5742381" y="4192926"/>
                  </a:cubicBezTo>
                  <a:cubicBezTo>
                    <a:pt x="5779632" y="4380785"/>
                    <a:pt x="5679946" y="4651839"/>
                    <a:pt x="5742381" y="4842535"/>
                  </a:cubicBezTo>
                  <a:cubicBezTo>
                    <a:pt x="5804816" y="5033231"/>
                    <a:pt x="5665974" y="5675545"/>
                    <a:pt x="5742381" y="5905530"/>
                  </a:cubicBezTo>
                  <a:cubicBezTo>
                    <a:pt x="5582002" y="5941389"/>
                    <a:pt x="5192539" y="5825949"/>
                    <a:pt x="5053295" y="5905530"/>
                  </a:cubicBezTo>
                  <a:cubicBezTo>
                    <a:pt x="4914051" y="5985111"/>
                    <a:pt x="4561327" y="5869677"/>
                    <a:pt x="4364210" y="5905530"/>
                  </a:cubicBezTo>
                  <a:cubicBezTo>
                    <a:pt x="4167093" y="5941383"/>
                    <a:pt x="4108000" y="5902846"/>
                    <a:pt x="3904819" y="5905530"/>
                  </a:cubicBezTo>
                  <a:cubicBezTo>
                    <a:pt x="3701638" y="5908214"/>
                    <a:pt x="3698310" y="5872920"/>
                    <a:pt x="3502852" y="5905530"/>
                  </a:cubicBezTo>
                  <a:cubicBezTo>
                    <a:pt x="3307394" y="5938140"/>
                    <a:pt x="2960893" y="5867946"/>
                    <a:pt x="2813767" y="5905530"/>
                  </a:cubicBezTo>
                  <a:cubicBezTo>
                    <a:pt x="2666642" y="5943114"/>
                    <a:pt x="2264969" y="5899295"/>
                    <a:pt x="2124681" y="5905530"/>
                  </a:cubicBezTo>
                  <a:cubicBezTo>
                    <a:pt x="1984393" y="5911765"/>
                    <a:pt x="1598633" y="5873198"/>
                    <a:pt x="1435595" y="5905530"/>
                  </a:cubicBezTo>
                  <a:cubicBezTo>
                    <a:pt x="1272557" y="5937862"/>
                    <a:pt x="1128224" y="5874274"/>
                    <a:pt x="1033629" y="5905530"/>
                  </a:cubicBezTo>
                  <a:cubicBezTo>
                    <a:pt x="939034" y="5936786"/>
                    <a:pt x="764601" y="5858564"/>
                    <a:pt x="631662" y="5905530"/>
                  </a:cubicBezTo>
                  <a:cubicBezTo>
                    <a:pt x="498723" y="5952496"/>
                    <a:pt x="211268" y="5837756"/>
                    <a:pt x="0" y="5905530"/>
                  </a:cubicBezTo>
                  <a:cubicBezTo>
                    <a:pt x="-52405" y="5661244"/>
                    <a:pt x="56459" y="5571295"/>
                    <a:pt x="0" y="5409465"/>
                  </a:cubicBezTo>
                  <a:cubicBezTo>
                    <a:pt x="-56459" y="5247635"/>
                    <a:pt x="42550" y="5158806"/>
                    <a:pt x="0" y="4960645"/>
                  </a:cubicBezTo>
                  <a:cubicBezTo>
                    <a:pt x="-42550" y="4762484"/>
                    <a:pt x="63163" y="4530844"/>
                    <a:pt x="0" y="4417336"/>
                  </a:cubicBezTo>
                  <a:cubicBezTo>
                    <a:pt x="-63163" y="4303828"/>
                    <a:pt x="9035" y="4022259"/>
                    <a:pt x="0" y="3779539"/>
                  </a:cubicBezTo>
                  <a:cubicBezTo>
                    <a:pt x="-9035" y="3536819"/>
                    <a:pt x="43172" y="3476138"/>
                    <a:pt x="0" y="3330719"/>
                  </a:cubicBezTo>
                  <a:cubicBezTo>
                    <a:pt x="-43172" y="3185300"/>
                    <a:pt x="22412" y="2872237"/>
                    <a:pt x="0" y="2692922"/>
                  </a:cubicBezTo>
                  <a:cubicBezTo>
                    <a:pt x="-22412" y="2513607"/>
                    <a:pt x="47277" y="2398470"/>
                    <a:pt x="0" y="2196857"/>
                  </a:cubicBezTo>
                  <a:cubicBezTo>
                    <a:pt x="-47277" y="1995245"/>
                    <a:pt x="1892" y="1920626"/>
                    <a:pt x="0" y="1700793"/>
                  </a:cubicBezTo>
                  <a:cubicBezTo>
                    <a:pt x="-1892" y="1480960"/>
                    <a:pt x="28204" y="1422546"/>
                    <a:pt x="0" y="118110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508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6586828" y="844310"/>
            <a:ext cx="2693596" cy="2346329"/>
            <a:chOff x="4454778" y="394156"/>
            <a:chExt cx="3566816" cy="310697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4454778" y="394156"/>
              <a:ext cx="3566816" cy="2600574"/>
              <a:chOff x="5036951" y="1733218"/>
              <a:chExt cx="3566816" cy="2600574"/>
            </a:xfrm>
          </p:grpSpPr>
          <p:grpSp>
            <p:nvGrpSpPr>
              <p:cNvPr id="142" name="Google Shape;142;p5"/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</p:grpSpPr>
            <p:sp>
              <p:nvSpPr>
                <p:cNvPr id="143" name="Google Shape;143;p5"/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76200" kx="-1200000" rotWithShape="0" algn="bl" sy="2300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Iphone X Vector - Free image on Pixabay" id="144" name="Google Shape;144;p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67381" l="24102" r="25110" t="0"/>
                <a:stretch/>
              </p:blipFill>
              <p:spPr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5" name="Google Shape;145;p5"/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46" name="Google Shape;146;p5"/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B8EAEE"/>
                </a:solidFill>
                <a:ln>
                  <a:noFill/>
                </a:ln>
                <a:effectLst>
                  <a:outerShdw blurRad="50800" rotWithShape="0" algn="t" dir="5400000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E55D53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7" name="Google Shape;147;p5"/>
                <p:cNvSpPr txBox="1"/>
                <p:nvPr/>
              </p:nvSpPr>
              <p:spPr>
                <a:xfrm>
                  <a:off x="4935739" y="1004980"/>
                  <a:ext cx="1427957" cy="3667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solidFill>
                        <a:srgbClr val="27A2AA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주문 많은 순</a:t>
                  </a:r>
                  <a:endParaRPr/>
                </a:p>
              </p:txBody>
            </p:sp>
          </p:grpSp>
        </p:grpSp>
        <p:pic>
          <p:nvPicPr>
            <p:cNvPr descr="인형이(가) 표시된 사진&#10;&#10;자동 생성된 설명" id="148" name="Google Shape;148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6394025" y="1153580"/>
              <a:ext cx="1397978" cy="2347547"/>
            </a:xfrm>
            <a:prstGeom prst="rect">
              <a:avLst/>
            </a:prstGeom>
            <a:noFill/>
            <a:ln>
              <a:noFill/>
            </a:ln>
            <a:effectLst>
              <a:outerShdw blurRad="76200" kx="-1200000" rotWithShape="0" algn="bl" sy="2300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149" name="Google Shape;149;p5"/>
          <p:cNvGrpSpPr/>
          <p:nvPr/>
        </p:nvGrpSpPr>
        <p:grpSpPr>
          <a:xfrm>
            <a:off x="9024453" y="2529053"/>
            <a:ext cx="2693597" cy="2376834"/>
            <a:chOff x="8622647" y="887240"/>
            <a:chExt cx="3566816" cy="3147364"/>
          </a:xfrm>
        </p:grpSpPr>
        <p:grpSp>
          <p:nvGrpSpPr>
            <p:cNvPr id="150" name="Google Shape;150;p5"/>
            <p:cNvGrpSpPr/>
            <p:nvPr/>
          </p:nvGrpSpPr>
          <p:grpSpPr>
            <a:xfrm>
              <a:off x="8622647" y="887240"/>
              <a:ext cx="3566816" cy="2600574"/>
              <a:chOff x="5036951" y="1733218"/>
              <a:chExt cx="3566816" cy="2600574"/>
            </a:xfrm>
          </p:grpSpPr>
          <p:grpSp>
            <p:nvGrpSpPr>
              <p:cNvPr id="151" name="Google Shape;151;p5"/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</p:grpSpPr>
            <p:sp>
              <p:nvSpPr>
                <p:cNvPr id="152" name="Google Shape;152;p5"/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76200" kx="-1200000" rotWithShape="0" algn="bl" sy="2300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Iphone X Vector - Free image on Pixabay" id="153" name="Google Shape;153;p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67381" l="24102" r="25110" t="0"/>
                <a:stretch/>
              </p:blipFill>
              <p:spPr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4" name="Google Shape;154;p5"/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55" name="Google Shape;155;p5"/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FF4C1"/>
                </a:solidFill>
                <a:ln>
                  <a:noFill/>
                </a:ln>
                <a:effectLst>
                  <a:outerShdw blurRad="50800" rotWithShape="0" algn="t" dir="5400000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6" name="Google Shape;156;p5"/>
                <p:cNvSpPr txBox="1"/>
                <p:nvPr/>
              </p:nvSpPr>
              <p:spPr>
                <a:xfrm>
                  <a:off x="4935739" y="1004980"/>
                  <a:ext cx="1427957" cy="366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200">
                      <a:solidFill>
                        <a:srgbClr val="F7C64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★점 높은 순</a:t>
                  </a:r>
                  <a:endParaRPr/>
                </a:p>
              </p:txBody>
            </p:sp>
          </p:grpSp>
        </p:grpSp>
        <p:pic>
          <p:nvPicPr>
            <p:cNvPr descr="인형이(가) 표시된 사진&#10;&#10;자동 생성된 설명" id="157" name="Google Shape;157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15037" y="1687057"/>
              <a:ext cx="1397978" cy="2347547"/>
            </a:xfrm>
            <a:prstGeom prst="rect">
              <a:avLst/>
            </a:prstGeom>
            <a:noFill/>
            <a:ln>
              <a:noFill/>
            </a:ln>
            <a:effectLst>
              <a:outerShdw blurRad="76200" kx="-1200000" rotWithShape="0" algn="bl" sy="2300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158" name="Google Shape;158;p5"/>
          <p:cNvSpPr/>
          <p:nvPr/>
        </p:nvSpPr>
        <p:spPr>
          <a:xfrm>
            <a:off x="8732609" y="260770"/>
            <a:ext cx="2634074" cy="1463243"/>
          </a:xfrm>
          <a:custGeom>
            <a:rect b="b" l="l" r="r" t="t"/>
            <a:pathLst>
              <a:path extrusionOk="0" fill="none" h="1463243" w="2634074">
                <a:moveTo>
                  <a:pt x="194948" y="1454039"/>
                </a:moveTo>
                <a:cubicBezTo>
                  <a:pt x="211083" y="1347970"/>
                  <a:pt x="273411" y="1265784"/>
                  <a:pt x="282194" y="1184175"/>
                </a:cubicBezTo>
                <a:cubicBezTo>
                  <a:pt x="-346950" y="746079"/>
                  <a:pt x="66844" y="182874"/>
                  <a:pt x="933085" y="31779"/>
                </a:cubicBezTo>
                <a:cubicBezTo>
                  <a:pt x="1350302" y="-63941"/>
                  <a:pt x="1772686" y="-78597"/>
                  <a:pt x="2156565" y="167905"/>
                </a:cubicBezTo>
                <a:cubicBezTo>
                  <a:pt x="2919770" y="698104"/>
                  <a:pt x="2736496" y="1087289"/>
                  <a:pt x="1857500" y="1398804"/>
                </a:cubicBezTo>
                <a:cubicBezTo>
                  <a:pt x="1441003" y="1521589"/>
                  <a:pt x="1128924" y="1510460"/>
                  <a:pt x="662727" y="1366569"/>
                </a:cubicBezTo>
                <a:cubicBezTo>
                  <a:pt x="499418" y="1415885"/>
                  <a:pt x="312312" y="1419323"/>
                  <a:pt x="194948" y="1454039"/>
                </a:cubicBezTo>
                <a:close/>
              </a:path>
              <a:path extrusionOk="0" h="1463243" w="2634074">
                <a:moveTo>
                  <a:pt x="194948" y="1454039"/>
                </a:moveTo>
                <a:cubicBezTo>
                  <a:pt x="221107" y="1368947"/>
                  <a:pt x="255021" y="1272984"/>
                  <a:pt x="282194" y="1184175"/>
                </a:cubicBezTo>
                <a:cubicBezTo>
                  <a:pt x="-214130" y="646196"/>
                  <a:pt x="152886" y="70028"/>
                  <a:pt x="933085" y="31779"/>
                </a:cubicBezTo>
                <a:cubicBezTo>
                  <a:pt x="1345745" y="-60035"/>
                  <a:pt x="1814159" y="87022"/>
                  <a:pt x="2156565" y="167905"/>
                </a:cubicBezTo>
                <a:cubicBezTo>
                  <a:pt x="2799794" y="406152"/>
                  <a:pt x="2622800" y="1032181"/>
                  <a:pt x="1857500" y="1398804"/>
                </a:cubicBezTo>
                <a:cubicBezTo>
                  <a:pt x="1416355" y="1439556"/>
                  <a:pt x="1064302" y="1486105"/>
                  <a:pt x="662727" y="1366569"/>
                </a:cubicBezTo>
                <a:cubicBezTo>
                  <a:pt x="498131" y="1453932"/>
                  <a:pt x="331868" y="1392000"/>
                  <a:pt x="194948" y="1454039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9097337" y="690556"/>
            <a:ext cx="23567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BADB5"/>
                </a:solidFill>
                <a:latin typeface="Arial"/>
                <a:ea typeface="Arial"/>
                <a:cs typeface="Arial"/>
                <a:sym typeface="Arial"/>
              </a:rPr>
              <a:t>남들이 많이 시켰다고 </a:t>
            </a:r>
            <a:endParaRPr sz="2000">
              <a:solidFill>
                <a:srgbClr val="3BAD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BADB5"/>
                </a:solidFill>
                <a:latin typeface="Arial"/>
                <a:ea typeface="Arial"/>
                <a:cs typeface="Arial"/>
                <a:sym typeface="Arial"/>
              </a:rPr>
              <a:t>꼭</a:t>
            </a:r>
            <a:r>
              <a:rPr lang="ko-KR" sz="2000">
                <a:solidFill>
                  <a:srgbClr val="3BADB5"/>
                </a:solidFill>
                <a:latin typeface="Arial"/>
                <a:ea typeface="Arial"/>
                <a:cs typeface="Arial"/>
                <a:sym typeface="Arial"/>
              </a:rPr>
              <a:t> 맛있는 건 아니고....</a:t>
            </a:r>
            <a:endParaRPr sz="2000">
              <a:solidFill>
                <a:srgbClr val="3BAD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 flipH="1">
            <a:off x="6299200" y="2599009"/>
            <a:ext cx="2673674" cy="1475151"/>
          </a:xfrm>
          <a:custGeom>
            <a:rect b="b" l="l" r="r" t="t"/>
            <a:pathLst>
              <a:path extrusionOk="0" fill="none" h="1475151" w="2673674">
                <a:moveTo>
                  <a:pt x="-224936" y="984457"/>
                </a:moveTo>
                <a:cubicBezTo>
                  <a:pt x="-161490" y="920088"/>
                  <a:pt x="-62916" y="892517"/>
                  <a:pt x="5062" y="801701"/>
                </a:cubicBezTo>
                <a:cubicBezTo>
                  <a:pt x="-85018" y="372715"/>
                  <a:pt x="696429" y="35296"/>
                  <a:pt x="1259562" y="1233"/>
                </a:cubicBezTo>
                <a:cubicBezTo>
                  <a:pt x="1856277" y="-116533"/>
                  <a:pt x="2397918" y="104712"/>
                  <a:pt x="2619263" y="529288"/>
                </a:cubicBezTo>
                <a:cubicBezTo>
                  <a:pt x="2865021" y="1161059"/>
                  <a:pt x="2310422" y="1343829"/>
                  <a:pt x="1498610" y="1469731"/>
                </a:cubicBezTo>
                <a:cubicBezTo>
                  <a:pt x="929022" y="1517277"/>
                  <a:pt x="504094" y="1376885"/>
                  <a:pt x="145575" y="1072285"/>
                </a:cubicBezTo>
                <a:cubicBezTo>
                  <a:pt x="-34708" y="1044598"/>
                  <a:pt x="-139937" y="996153"/>
                  <a:pt x="-224936" y="984457"/>
                </a:cubicBezTo>
                <a:close/>
              </a:path>
              <a:path extrusionOk="0" h="1475151" w="2673674">
                <a:moveTo>
                  <a:pt x="-224936" y="984457"/>
                </a:moveTo>
                <a:cubicBezTo>
                  <a:pt x="-142268" y="888141"/>
                  <a:pt x="-64154" y="897657"/>
                  <a:pt x="5062" y="801701"/>
                </a:cubicBezTo>
                <a:cubicBezTo>
                  <a:pt x="37871" y="216336"/>
                  <a:pt x="524925" y="6589"/>
                  <a:pt x="1259562" y="1233"/>
                </a:cubicBezTo>
                <a:cubicBezTo>
                  <a:pt x="1850503" y="-76005"/>
                  <a:pt x="2442196" y="271566"/>
                  <a:pt x="2619263" y="529288"/>
                </a:cubicBezTo>
                <a:cubicBezTo>
                  <a:pt x="2748690" y="863652"/>
                  <a:pt x="2299061" y="1391904"/>
                  <a:pt x="1498610" y="1469731"/>
                </a:cubicBezTo>
                <a:cubicBezTo>
                  <a:pt x="879381" y="1446851"/>
                  <a:pt x="439217" y="1351870"/>
                  <a:pt x="145575" y="1072285"/>
                </a:cubicBezTo>
                <a:cubicBezTo>
                  <a:pt x="-28033" y="1066630"/>
                  <a:pt x="-91751" y="971716"/>
                  <a:pt x="-224936" y="984457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6464888" y="3030221"/>
            <a:ext cx="241993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7C640"/>
                </a:solidFill>
                <a:latin typeface="Arial"/>
                <a:ea typeface="Arial"/>
                <a:cs typeface="Arial"/>
                <a:sym typeface="Arial"/>
              </a:rPr>
              <a:t>★점은 리뷰 이벤트 때문에 다 좋게 주지 않나?</a:t>
            </a:r>
            <a:endParaRPr sz="2000">
              <a:solidFill>
                <a:srgbClr val="F7C6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 flipH="1">
            <a:off x="8983885" y="4265949"/>
            <a:ext cx="2673674" cy="1475151"/>
          </a:xfrm>
          <a:custGeom>
            <a:rect b="b" l="l" r="r" t="t"/>
            <a:pathLst>
              <a:path extrusionOk="0" fill="none" h="1475151" w="2673674">
                <a:moveTo>
                  <a:pt x="2934812" y="699974"/>
                </a:moveTo>
                <a:cubicBezTo>
                  <a:pt x="2884364" y="762230"/>
                  <a:pt x="2789243" y="772165"/>
                  <a:pt x="2658790" y="847333"/>
                </a:cubicBezTo>
                <a:cubicBezTo>
                  <a:pt x="2504360" y="1179788"/>
                  <a:pt x="2022240" y="1483022"/>
                  <a:pt x="1315186" y="1475055"/>
                </a:cubicBezTo>
                <a:cubicBezTo>
                  <a:pt x="584041" y="1370416"/>
                  <a:pt x="25895" y="1146498"/>
                  <a:pt x="1278" y="769820"/>
                </a:cubicBezTo>
                <a:cubicBezTo>
                  <a:pt x="-19183" y="546817"/>
                  <a:pt x="524724" y="-127707"/>
                  <a:pt x="1279520" y="678"/>
                </a:cubicBezTo>
                <a:cubicBezTo>
                  <a:pt x="1905723" y="-3354"/>
                  <a:pt x="2571697" y="245534"/>
                  <a:pt x="2637052" y="566117"/>
                </a:cubicBezTo>
                <a:cubicBezTo>
                  <a:pt x="2779848" y="588491"/>
                  <a:pt x="2785715" y="656929"/>
                  <a:pt x="2934812" y="699974"/>
                </a:cubicBezTo>
                <a:close/>
              </a:path>
              <a:path extrusionOk="0" h="1475151" w="2673674">
                <a:moveTo>
                  <a:pt x="2934812" y="699974"/>
                </a:moveTo>
                <a:cubicBezTo>
                  <a:pt x="2819848" y="799560"/>
                  <a:pt x="2740695" y="768010"/>
                  <a:pt x="2658790" y="847333"/>
                </a:cubicBezTo>
                <a:cubicBezTo>
                  <a:pt x="2614384" y="1116549"/>
                  <a:pt x="2012528" y="1451816"/>
                  <a:pt x="1315186" y="1475055"/>
                </a:cubicBezTo>
                <a:cubicBezTo>
                  <a:pt x="568309" y="1391895"/>
                  <a:pt x="30792" y="1225985"/>
                  <a:pt x="1278" y="769820"/>
                </a:cubicBezTo>
                <a:cubicBezTo>
                  <a:pt x="-108977" y="285418"/>
                  <a:pt x="512483" y="-15578"/>
                  <a:pt x="1279520" y="678"/>
                </a:cubicBezTo>
                <a:cubicBezTo>
                  <a:pt x="1860884" y="-71396"/>
                  <a:pt x="2581009" y="230841"/>
                  <a:pt x="2637052" y="566117"/>
                </a:cubicBezTo>
                <a:cubicBezTo>
                  <a:pt x="2746091" y="614281"/>
                  <a:pt x="2817674" y="689044"/>
                  <a:pt x="2934812" y="699974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9135639" y="4589489"/>
            <a:ext cx="23769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E55D53"/>
                </a:solidFill>
                <a:latin typeface="Arial"/>
                <a:ea typeface="Arial"/>
                <a:cs typeface="Arial"/>
                <a:sym typeface="Arial"/>
              </a:rPr>
              <a:t>찜 많은 순..?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E55D53"/>
                </a:solidFill>
                <a:latin typeface="Arial"/>
                <a:ea typeface="Arial"/>
                <a:cs typeface="Arial"/>
                <a:sym typeface="Arial"/>
              </a:rPr>
              <a:t>이게 다른 거랑 뭐가 달라</a:t>
            </a:r>
            <a:endParaRPr sz="2000">
              <a:solidFill>
                <a:srgbClr val="E55D5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6"/>
          <p:cNvGrpSpPr/>
          <p:nvPr/>
        </p:nvGrpSpPr>
        <p:grpSpPr>
          <a:xfrm>
            <a:off x="1092013" y="1799774"/>
            <a:ext cx="4827016" cy="5487761"/>
            <a:chOff x="1051372" y="1174740"/>
            <a:chExt cx="4827016" cy="5487761"/>
          </a:xfrm>
        </p:grpSpPr>
        <p:pic>
          <p:nvPicPr>
            <p:cNvPr id="169" name="Google Shape;169;p6"/>
            <p:cNvPicPr preferRelativeResize="0"/>
            <p:nvPr/>
          </p:nvPicPr>
          <p:blipFill rotWithShape="1">
            <a:blip r:embed="rId3">
              <a:alphaModFix/>
            </a:blip>
            <a:srcRect b="40940" l="0" r="0" t="0"/>
            <a:stretch/>
          </p:blipFill>
          <p:spPr>
            <a:xfrm>
              <a:off x="1273236" y="1435256"/>
              <a:ext cx="3765038" cy="4816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phone X Vector - Free image on Pixabay" id="170" name="Google Shape;170;p6"/>
            <p:cNvPicPr preferRelativeResize="0"/>
            <p:nvPr/>
          </p:nvPicPr>
          <p:blipFill rotWithShape="1">
            <a:blip r:embed="rId4">
              <a:alphaModFix/>
            </a:blip>
            <a:srcRect b="43324" l="24102" r="25110" t="0"/>
            <a:stretch/>
          </p:blipFill>
          <p:spPr>
            <a:xfrm>
              <a:off x="1051372" y="1174740"/>
              <a:ext cx="4205647" cy="507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6"/>
            <p:cNvSpPr/>
            <p:nvPr/>
          </p:nvSpPr>
          <p:spPr>
            <a:xfrm>
              <a:off x="1398794" y="3889565"/>
              <a:ext cx="3522385" cy="11429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sx="101000" rotWithShape="0" algn="t" dir="5400000" dist="508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72" name="Google Shape;172;p6"/>
            <p:cNvPicPr preferRelativeResize="0"/>
            <p:nvPr/>
          </p:nvPicPr>
          <p:blipFill rotWithShape="1">
            <a:blip r:embed="rId5">
              <a:alphaModFix/>
            </a:blip>
            <a:srcRect b="12324" l="0" r="0" t="0"/>
            <a:stretch/>
          </p:blipFill>
          <p:spPr>
            <a:xfrm>
              <a:off x="1410370" y="3980985"/>
              <a:ext cx="3457576" cy="963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실내이(가) 표시된 사진&#10;&#10;자동 생성된 설명" id="173" name="Google Shape;173;p6"/>
            <p:cNvPicPr preferRelativeResize="0"/>
            <p:nvPr/>
          </p:nvPicPr>
          <p:blipFill rotWithShape="1">
            <a:blip r:embed="rId6">
              <a:alphaModFix/>
            </a:blip>
            <a:srcRect b="0" l="10367" r="0" t="11457"/>
            <a:stretch/>
          </p:blipFill>
          <p:spPr>
            <a:xfrm>
              <a:off x="4017204" y="4182987"/>
              <a:ext cx="1861184" cy="2479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6"/>
          <p:cNvSpPr/>
          <p:nvPr/>
        </p:nvSpPr>
        <p:spPr>
          <a:xfrm>
            <a:off x="81280" y="6281988"/>
            <a:ext cx="12110720" cy="576012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81280" y="-22716"/>
            <a:ext cx="12110720" cy="598728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6"/>
          <p:cNvSpPr/>
          <p:nvPr/>
        </p:nvSpPr>
        <p:spPr>
          <a:xfrm rot="5400000">
            <a:off x="-3029499" y="2984066"/>
            <a:ext cx="6903432" cy="84443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6"/>
          <p:cNvSpPr/>
          <p:nvPr/>
        </p:nvSpPr>
        <p:spPr>
          <a:xfrm rot="5400000">
            <a:off x="8510638" y="3131206"/>
            <a:ext cx="6812568" cy="550156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5326275" y="576012"/>
            <a:ext cx="1827453" cy="5728691"/>
          </a:xfrm>
          <a:prstGeom prst="parallelogram">
            <a:avLst>
              <a:gd fmla="val 63387" name="adj"/>
            </a:avLst>
          </a:prstGeom>
          <a:solidFill>
            <a:srgbClr val="75A6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6"/>
          <p:cNvSpPr/>
          <p:nvPr/>
        </p:nvSpPr>
        <p:spPr>
          <a:xfrm flipH="1" rot="5400000">
            <a:off x="764280" y="605717"/>
            <a:ext cx="5742380" cy="5669280"/>
          </a:xfrm>
          <a:custGeom>
            <a:rect b="b" l="l" r="r" t="t"/>
            <a:pathLst>
              <a:path extrusionOk="0" h="5669280" w="5742380">
                <a:moveTo>
                  <a:pt x="0" y="1133856"/>
                </a:moveTo>
                <a:cubicBezTo>
                  <a:pt x="100983" y="1112521"/>
                  <a:pt x="244798" y="1132460"/>
                  <a:pt x="401967" y="1054486"/>
                </a:cubicBezTo>
                <a:cubicBezTo>
                  <a:pt x="559136" y="976512"/>
                  <a:pt x="672100" y="1030196"/>
                  <a:pt x="861357" y="963778"/>
                </a:cubicBezTo>
                <a:cubicBezTo>
                  <a:pt x="1050614" y="897360"/>
                  <a:pt x="1103306" y="923258"/>
                  <a:pt x="1320747" y="873069"/>
                </a:cubicBezTo>
                <a:cubicBezTo>
                  <a:pt x="1538189" y="822881"/>
                  <a:pt x="1638186" y="856488"/>
                  <a:pt x="1894985" y="759684"/>
                </a:cubicBezTo>
                <a:cubicBezTo>
                  <a:pt x="2151784" y="662880"/>
                  <a:pt x="2130372" y="731751"/>
                  <a:pt x="2296952" y="680314"/>
                </a:cubicBezTo>
                <a:cubicBezTo>
                  <a:pt x="2463532" y="628877"/>
                  <a:pt x="2756186" y="623667"/>
                  <a:pt x="2986038" y="544251"/>
                </a:cubicBezTo>
                <a:cubicBezTo>
                  <a:pt x="3215890" y="464835"/>
                  <a:pt x="3287970" y="500695"/>
                  <a:pt x="3388004" y="464881"/>
                </a:cubicBezTo>
                <a:cubicBezTo>
                  <a:pt x="3488038" y="429067"/>
                  <a:pt x="3926229" y="420060"/>
                  <a:pt x="4077090" y="328818"/>
                </a:cubicBezTo>
                <a:cubicBezTo>
                  <a:pt x="4227951" y="237576"/>
                  <a:pt x="4381546" y="280210"/>
                  <a:pt x="4536480" y="238110"/>
                </a:cubicBezTo>
                <a:cubicBezTo>
                  <a:pt x="4691414" y="196010"/>
                  <a:pt x="4917152" y="177613"/>
                  <a:pt x="5110718" y="124724"/>
                </a:cubicBezTo>
                <a:cubicBezTo>
                  <a:pt x="5304284" y="71835"/>
                  <a:pt x="5610453" y="45787"/>
                  <a:pt x="5742380" y="0"/>
                </a:cubicBezTo>
                <a:cubicBezTo>
                  <a:pt x="5743953" y="275699"/>
                  <a:pt x="5696819" y="486536"/>
                  <a:pt x="5742380" y="623621"/>
                </a:cubicBezTo>
                <a:cubicBezTo>
                  <a:pt x="5787941" y="760706"/>
                  <a:pt x="5707313" y="889937"/>
                  <a:pt x="5742380" y="1133856"/>
                </a:cubicBezTo>
                <a:cubicBezTo>
                  <a:pt x="5777447" y="1377775"/>
                  <a:pt x="5728787" y="1389564"/>
                  <a:pt x="5742380" y="1530706"/>
                </a:cubicBezTo>
                <a:cubicBezTo>
                  <a:pt x="5755973" y="1671848"/>
                  <a:pt x="5700852" y="1829609"/>
                  <a:pt x="5742380" y="2040941"/>
                </a:cubicBezTo>
                <a:cubicBezTo>
                  <a:pt x="5783908" y="2252274"/>
                  <a:pt x="5705520" y="2334892"/>
                  <a:pt x="5742380" y="2437790"/>
                </a:cubicBezTo>
                <a:cubicBezTo>
                  <a:pt x="5779240" y="2540688"/>
                  <a:pt x="5693548" y="2790683"/>
                  <a:pt x="5742380" y="2891333"/>
                </a:cubicBezTo>
                <a:cubicBezTo>
                  <a:pt x="5791212" y="2991983"/>
                  <a:pt x="5706283" y="3287697"/>
                  <a:pt x="5742380" y="3514954"/>
                </a:cubicBezTo>
                <a:cubicBezTo>
                  <a:pt x="5778477" y="3742211"/>
                  <a:pt x="5687411" y="3900220"/>
                  <a:pt x="5742380" y="4081882"/>
                </a:cubicBezTo>
                <a:cubicBezTo>
                  <a:pt x="5797349" y="4263544"/>
                  <a:pt x="5686014" y="4488563"/>
                  <a:pt x="5742380" y="4648810"/>
                </a:cubicBezTo>
                <a:cubicBezTo>
                  <a:pt x="5798746" y="4809057"/>
                  <a:pt x="5695029" y="5435706"/>
                  <a:pt x="5742380" y="5669280"/>
                </a:cubicBezTo>
                <a:cubicBezTo>
                  <a:pt x="5621815" y="5680030"/>
                  <a:pt x="5515009" y="5665530"/>
                  <a:pt x="5340413" y="5669280"/>
                </a:cubicBezTo>
                <a:cubicBezTo>
                  <a:pt x="5165817" y="5673030"/>
                  <a:pt x="4980406" y="5604377"/>
                  <a:pt x="4651328" y="5669280"/>
                </a:cubicBezTo>
                <a:cubicBezTo>
                  <a:pt x="4322250" y="5734183"/>
                  <a:pt x="4231029" y="5645133"/>
                  <a:pt x="4019666" y="5669280"/>
                </a:cubicBezTo>
                <a:cubicBezTo>
                  <a:pt x="3808303" y="5693427"/>
                  <a:pt x="3661009" y="5602456"/>
                  <a:pt x="3330580" y="5669280"/>
                </a:cubicBezTo>
                <a:cubicBezTo>
                  <a:pt x="3000151" y="5736104"/>
                  <a:pt x="3042725" y="5647966"/>
                  <a:pt x="2928614" y="5669280"/>
                </a:cubicBezTo>
                <a:cubicBezTo>
                  <a:pt x="2814503" y="5690594"/>
                  <a:pt x="2532203" y="5634564"/>
                  <a:pt x="2354376" y="5669280"/>
                </a:cubicBezTo>
                <a:cubicBezTo>
                  <a:pt x="2176549" y="5703996"/>
                  <a:pt x="2112766" y="5632602"/>
                  <a:pt x="1952409" y="5669280"/>
                </a:cubicBezTo>
                <a:cubicBezTo>
                  <a:pt x="1792052" y="5705958"/>
                  <a:pt x="1664054" y="5623185"/>
                  <a:pt x="1550443" y="5669280"/>
                </a:cubicBezTo>
                <a:cubicBezTo>
                  <a:pt x="1436832" y="5715375"/>
                  <a:pt x="1156535" y="5627934"/>
                  <a:pt x="861357" y="5669280"/>
                </a:cubicBezTo>
                <a:cubicBezTo>
                  <a:pt x="566179" y="5710626"/>
                  <a:pt x="180915" y="5609670"/>
                  <a:pt x="0" y="5669280"/>
                </a:cubicBezTo>
                <a:cubicBezTo>
                  <a:pt x="-51310" y="5426467"/>
                  <a:pt x="2759" y="5288789"/>
                  <a:pt x="0" y="5102352"/>
                </a:cubicBezTo>
                <a:cubicBezTo>
                  <a:pt x="-2759" y="4915915"/>
                  <a:pt x="6605" y="4855737"/>
                  <a:pt x="0" y="4671487"/>
                </a:cubicBezTo>
                <a:cubicBezTo>
                  <a:pt x="-6605" y="4487238"/>
                  <a:pt x="27097" y="4293408"/>
                  <a:pt x="0" y="4104559"/>
                </a:cubicBezTo>
                <a:cubicBezTo>
                  <a:pt x="-27097" y="3915710"/>
                  <a:pt x="32944" y="3791472"/>
                  <a:pt x="0" y="3628339"/>
                </a:cubicBezTo>
                <a:cubicBezTo>
                  <a:pt x="-32944" y="3465206"/>
                  <a:pt x="42580" y="3358938"/>
                  <a:pt x="0" y="3106765"/>
                </a:cubicBezTo>
                <a:cubicBezTo>
                  <a:pt x="-42580" y="2854592"/>
                  <a:pt x="11676" y="2753783"/>
                  <a:pt x="0" y="2539837"/>
                </a:cubicBezTo>
                <a:cubicBezTo>
                  <a:pt x="-11676" y="2325891"/>
                  <a:pt x="45705" y="2232485"/>
                  <a:pt x="0" y="1972909"/>
                </a:cubicBezTo>
                <a:cubicBezTo>
                  <a:pt x="-45705" y="1713333"/>
                  <a:pt x="80581" y="1376012"/>
                  <a:pt x="0" y="1133856"/>
                </a:cubicBezTo>
                <a:close/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6"/>
          <p:cNvSpPr/>
          <p:nvPr/>
        </p:nvSpPr>
        <p:spPr>
          <a:xfrm flipH="1" rot="-5400000">
            <a:off x="5927441" y="601394"/>
            <a:ext cx="5742381" cy="5677924"/>
          </a:xfrm>
          <a:custGeom>
            <a:rect b="b" l="l" r="r" t="t"/>
            <a:pathLst>
              <a:path extrusionOk="0" fill="none" h="5677924" w="5742381">
                <a:moveTo>
                  <a:pt x="0" y="1135584"/>
                </a:moveTo>
                <a:cubicBezTo>
                  <a:pt x="145586" y="1100241"/>
                  <a:pt x="324783" y="1088784"/>
                  <a:pt x="459390" y="1044737"/>
                </a:cubicBezTo>
                <a:cubicBezTo>
                  <a:pt x="593997" y="1000691"/>
                  <a:pt x="759653" y="1032728"/>
                  <a:pt x="1033629" y="931179"/>
                </a:cubicBezTo>
                <a:cubicBezTo>
                  <a:pt x="1307605" y="829630"/>
                  <a:pt x="1316125" y="883403"/>
                  <a:pt x="1493019" y="840332"/>
                </a:cubicBezTo>
                <a:cubicBezTo>
                  <a:pt x="1669913" y="797261"/>
                  <a:pt x="1774039" y="813132"/>
                  <a:pt x="1952410" y="749485"/>
                </a:cubicBezTo>
                <a:cubicBezTo>
                  <a:pt x="2130781" y="685839"/>
                  <a:pt x="2359001" y="700368"/>
                  <a:pt x="2469224" y="647283"/>
                </a:cubicBezTo>
                <a:cubicBezTo>
                  <a:pt x="2579447" y="594198"/>
                  <a:pt x="2849325" y="583536"/>
                  <a:pt x="3100886" y="522369"/>
                </a:cubicBezTo>
                <a:cubicBezTo>
                  <a:pt x="3352447" y="461202"/>
                  <a:pt x="3345609" y="474046"/>
                  <a:pt x="3560276" y="431522"/>
                </a:cubicBezTo>
                <a:cubicBezTo>
                  <a:pt x="3774943" y="388998"/>
                  <a:pt x="3937164" y="385029"/>
                  <a:pt x="4191938" y="306608"/>
                </a:cubicBezTo>
                <a:cubicBezTo>
                  <a:pt x="4446712" y="228186"/>
                  <a:pt x="4493329" y="293384"/>
                  <a:pt x="4708752" y="204405"/>
                </a:cubicBezTo>
                <a:cubicBezTo>
                  <a:pt x="4924175" y="115426"/>
                  <a:pt x="4972538" y="152892"/>
                  <a:pt x="5110719" y="124914"/>
                </a:cubicBezTo>
                <a:cubicBezTo>
                  <a:pt x="5248900" y="96936"/>
                  <a:pt x="5601090" y="34433"/>
                  <a:pt x="5742381" y="0"/>
                </a:cubicBezTo>
                <a:cubicBezTo>
                  <a:pt x="5781584" y="113800"/>
                  <a:pt x="5720293" y="258108"/>
                  <a:pt x="5742381" y="511013"/>
                </a:cubicBezTo>
                <a:cubicBezTo>
                  <a:pt x="5764469" y="763918"/>
                  <a:pt x="5681679" y="865706"/>
                  <a:pt x="5742381" y="1192364"/>
                </a:cubicBezTo>
                <a:cubicBezTo>
                  <a:pt x="5803083" y="1519022"/>
                  <a:pt x="5683767" y="1536442"/>
                  <a:pt x="5742381" y="1703377"/>
                </a:cubicBezTo>
                <a:cubicBezTo>
                  <a:pt x="5800995" y="1870312"/>
                  <a:pt x="5719744" y="2079891"/>
                  <a:pt x="5742381" y="2271170"/>
                </a:cubicBezTo>
                <a:cubicBezTo>
                  <a:pt x="5765018" y="2462449"/>
                  <a:pt x="5698297" y="2493774"/>
                  <a:pt x="5742381" y="2668624"/>
                </a:cubicBezTo>
                <a:cubicBezTo>
                  <a:pt x="5786465" y="2843474"/>
                  <a:pt x="5708441" y="2880492"/>
                  <a:pt x="5742381" y="3066079"/>
                </a:cubicBezTo>
                <a:cubicBezTo>
                  <a:pt x="5776321" y="3251667"/>
                  <a:pt x="5705416" y="3311615"/>
                  <a:pt x="5742381" y="3463534"/>
                </a:cubicBezTo>
                <a:cubicBezTo>
                  <a:pt x="5779346" y="3615453"/>
                  <a:pt x="5735152" y="3799096"/>
                  <a:pt x="5742381" y="3974547"/>
                </a:cubicBezTo>
                <a:cubicBezTo>
                  <a:pt x="5749610" y="4149998"/>
                  <a:pt x="5708689" y="4341597"/>
                  <a:pt x="5742381" y="4485560"/>
                </a:cubicBezTo>
                <a:cubicBezTo>
                  <a:pt x="5776073" y="4629523"/>
                  <a:pt x="5717467" y="4816624"/>
                  <a:pt x="5742381" y="5053352"/>
                </a:cubicBezTo>
                <a:cubicBezTo>
                  <a:pt x="5767295" y="5290080"/>
                  <a:pt x="5715481" y="5400406"/>
                  <a:pt x="5742381" y="5677924"/>
                </a:cubicBezTo>
                <a:cubicBezTo>
                  <a:pt x="5507671" y="5735600"/>
                  <a:pt x="5397159" y="5632264"/>
                  <a:pt x="5225567" y="5677924"/>
                </a:cubicBezTo>
                <a:cubicBezTo>
                  <a:pt x="5053975" y="5723584"/>
                  <a:pt x="5016558" y="5674608"/>
                  <a:pt x="4823600" y="5677924"/>
                </a:cubicBezTo>
                <a:cubicBezTo>
                  <a:pt x="4630642" y="5681240"/>
                  <a:pt x="4458667" y="5675369"/>
                  <a:pt x="4306786" y="5677924"/>
                </a:cubicBezTo>
                <a:cubicBezTo>
                  <a:pt x="4154905" y="5680479"/>
                  <a:pt x="4010869" y="5630567"/>
                  <a:pt x="3732548" y="5677924"/>
                </a:cubicBezTo>
                <a:cubicBezTo>
                  <a:pt x="3454227" y="5725281"/>
                  <a:pt x="3488464" y="5674230"/>
                  <a:pt x="3330581" y="5677924"/>
                </a:cubicBezTo>
                <a:cubicBezTo>
                  <a:pt x="3172698" y="5681618"/>
                  <a:pt x="3078330" y="5652904"/>
                  <a:pt x="2871190" y="5677924"/>
                </a:cubicBezTo>
                <a:cubicBezTo>
                  <a:pt x="2664050" y="5702944"/>
                  <a:pt x="2465950" y="5672544"/>
                  <a:pt x="2296952" y="5677924"/>
                </a:cubicBezTo>
                <a:cubicBezTo>
                  <a:pt x="2127954" y="5683304"/>
                  <a:pt x="1829377" y="5629052"/>
                  <a:pt x="1607867" y="5677924"/>
                </a:cubicBezTo>
                <a:cubicBezTo>
                  <a:pt x="1386358" y="5726796"/>
                  <a:pt x="1246664" y="5662527"/>
                  <a:pt x="1091052" y="5677924"/>
                </a:cubicBezTo>
                <a:cubicBezTo>
                  <a:pt x="935441" y="5693321"/>
                  <a:pt x="794102" y="5671727"/>
                  <a:pt x="516814" y="5677924"/>
                </a:cubicBezTo>
                <a:cubicBezTo>
                  <a:pt x="239526" y="5684121"/>
                  <a:pt x="227912" y="5651980"/>
                  <a:pt x="0" y="5677924"/>
                </a:cubicBezTo>
                <a:cubicBezTo>
                  <a:pt x="-52640" y="5471049"/>
                  <a:pt x="54227" y="5351574"/>
                  <a:pt x="0" y="5155555"/>
                </a:cubicBezTo>
                <a:cubicBezTo>
                  <a:pt x="-54227" y="4959536"/>
                  <a:pt x="6519" y="4782948"/>
                  <a:pt x="0" y="4678609"/>
                </a:cubicBezTo>
                <a:cubicBezTo>
                  <a:pt x="-6519" y="4574270"/>
                  <a:pt x="47765" y="4258981"/>
                  <a:pt x="0" y="4019970"/>
                </a:cubicBezTo>
                <a:cubicBezTo>
                  <a:pt x="-47765" y="3780959"/>
                  <a:pt x="34877" y="3626153"/>
                  <a:pt x="0" y="3406754"/>
                </a:cubicBezTo>
                <a:cubicBezTo>
                  <a:pt x="-34877" y="3187355"/>
                  <a:pt x="7233" y="3070996"/>
                  <a:pt x="0" y="2929808"/>
                </a:cubicBezTo>
                <a:cubicBezTo>
                  <a:pt x="-7233" y="2788620"/>
                  <a:pt x="33987" y="2449903"/>
                  <a:pt x="0" y="2316592"/>
                </a:cubicBezTo>
                <a:cubicBezTo>
                  <a:pt x="-33987" y="2183281"/>
                  <a:pt x="34116" y="1857447"/>
                  <a:pt x="0" y="1657953"/>
                </a:cubicBezTo>
                <a:cubicBezTo>
                  <a:pt x="-34116" y="1458459"/>
                  <a:pt x="45967" y="1248053"/>
                  <a:pt x="0" y="1135584"/>
                </a:cubicBezTo>
                <a:close/>
              </a:path>
              <a:path extrusionOk="0" h="5677924" w="5742381">
                <a:moveTo>
                  <a:pt x="0" y="1135584"/>
                </a:moveTo>
                <a:cubicBezTo>
                  <a:pt x="237761" y="1061862"/>
                  <a:pt x="461291" y="1114757"/>
                  <a:pt x="689086" y="999314"/>
                </a:cubicBezTo>
                <a:cubicBezTo>
                  <a:pt x="916881" y="883871"/>
                  <a:pt x="980993" y="989179"/>
                  <a:pt x="1091052" y="919823"/>
                </a:cubicBezTo>
                <a:cubicBezTo>
                  <a:pt x="1201111" y="850467"/>
                  <a:pt x="1486644" y="871422"/>
                  <a:pt x="1665290" y="806265"/>
                </a:cubicBezTo>
                <a:cubicBezTo>
                  <a:pt x="1843936" y="741108"/>
                  <a:pt x="2135642" y="748158"/>
                  <a:pt x="2354376" y="669995"/>
                </a:cubicBezTo>
                <a:cubicBezTo>
                  <a:pt x="2573110" y="591832"/>
                  <a:pt x="2764205" y="649501"/>
                  <a:pt x="2928614" y="556436"/>
                </a:cubicBezTo>
                <a:cubicBezTo>
                  <a:pt x="3093024" y="463372"/>
                  <a:pt x="3360075" y="512026"/>
                  <a:pt x="3502852" y="442878"/>
                </a:cubicBezTo>
                <a:cubicBezTo>
                  <a:pt x="3645629" y="373730"/>
                  <a:pt x="3815123" y="396508"/>
                  <a:pt x="4019667" y="340675"/>
                </a:cubicBezTo>
                <a:cubicBezTo>
                  <a:pt x="4224211" y="284842"/>
                  <a:pt x="4348502" y="331044"/>
                  <a:pt x="4536481" y="238473"/>
                </a:cubicBezTo>
                <a:cubicBezTo>
                  <a:pt x="4724460" y="145902"/>
                  <a:pt x="4932759" y="203313"/>
                  <a:pt x="5110719" y="124914"/>
                </a:cubicBezTo>
                <a:cubicBezTo>
                  <a:pt x="5288679" y="46515"/>
                  <a:pt x="5464443" y="84108"/>
                  <a:pt x="5742381" y="0"/>
                </a:cubicBezTo>
                <a:cubicBezTo>
                  <a:pt x="5798415" y="139065"/>
                  <a:pt x="5705540" y="289440"/>
                  <a:pt x="5742381" y="567792"/>
                </a:cubicBezTo>
                <a:cubicBezTo>
                  <a:pt x="5779222" y="846144"/>
                  <a:pt x="5677514" y="1002794"/>
                  <a:pt x="5742381" y="1249143"/>
                </a:cubicBezTo>
                <a:cubicBezTo>
                  <a:pt x="5807248" y="1495492"/>
                  <a:pt x="5722068" y="1640021"/>
                  <a:pt x="5742381" y="1930494"/>
                </a:cubicBezTo>
                <a:cubicBezTo>
                  <a:pt x="5762694" y="2220967"/>
                  <a:pt x="5718060" y="2384358"/>
                  <a:pt x="5742381" y="2555066"/>
                </a:cubicBezTo>
                <a:cubicBezTo>
                  <a:pt x="5766702" y="2725774"/>
                  <a:pt x="5701214" y="2923311"/>
                  <a:pt x="5742381" y="3122858"/>
                </a:cubicBezTo>
                <a:cubicBezTo>
                  <a:pt x="5783548" y="3322405"/>
                  <a:pt x="5696667" y="3495350"/>
                  <a:pt x="5742381" y="3633871"/>
                </a:cubicBezTo>
                <a:cubicBezTo>
                  <a:pt x="5788095" y="3772392"/>
                  <a:pt x="5737096" y="3842898"/>
                  <a:pt x="5742381" y="4031326"/>
                </a:cubicBezTo>
                <a:cubicBezTo>
                  <a:pt x="5747666" y="4219754"/>
                  <a:pt x="5713422" y="4398229"/>
                  <a:pt x="5742381" y="4655898"/>
                </a:cubicBezTo>
                <a:cubicBezTo>
                  <a:pt x="5771340" y="4913567"/>
                  <a:pt x="5687291" y="5331115"/>
                  <a:pt x="5742381" y="5677924"/>
                </a:cubicBezTo>
                <a:cubicBezTo>
                  <a:pt x="5582002" y="5713783"/>
                  <a:pt x="5192539" y="5598343"/>
                  <a:pt x="5053295" y="5677924"/>
                </a:cubicBezTo>
                <a:cubicBezTo>
                  <a:pt x="4914051" y="5757505"/>
                  <a:pt x="4561327" y="5642071"/>
                  <a:pt x="4364210" y="5677924"/>
                </a:cubicBezTo>
                <a:cubicBezTo>
                  <a:pt x="4167093" y="5713777"/>
                  <a:pt x="4108000" y="5675240"/>
                  <a:pt x="3904819" y="5677924"/>
                </a:cubicBezTo>
                <a:cubicBezTo>
                  <a:pt x="3701638" y="5680608"/>
                  <a:pt x="3698310" y="5645314"/>
                  <a:pt x="3502852" y="5677924"/>
                </a:cubicBezTo>
                <a:cubicBezTo>
                  <a:pt x="3307394" y="5710534"/>
                  <a:pt x="2960893" y="5640340"/>
                  <a:pt x="2813767" y="5677924"/>
                </a:cubicBezTo>
                <a:cubicBezTo>
                  <a:pt x="2666642" y="5715508"/>
                  <a:pt x="2264969" y="5671689"/>
                  <a:pt x="2124681" y="5677924"/>
                </a:cubicBezTo>
                <a:cubicBezTo>
                  <a:pt x="1984393" y="5684159"/>
                  <a:pt x="1598633" y="5645592"/>
                  <a:pt x="1435595" y="5677924"/>
                </a:cubicBezTo>
                <a:cubicBezTo>
                  <a:pt x="1272557" y="5710256"/>
                  <a:pt x="1128224" y="5646668"/>
                  <a:pt x="1033629" y="5677924"/>
                </a:cubicBezTo>
                <a:cubicBezTo>
                  <a:pt x="939034" y="5709180"/>
                  <a:pt x="764601" y="5630958"/>
                  <a:pt x="631662" y="5677924"/>
                </a:cubicBezTo>
                <a:cubicBezTo>
                  <a:pt x="498723" y="5724890"/>
                  <a:pt x="211268" y="5610150"/>
                  <a:pt x="0" y="5677924"/>
                </a:cubicBezTo>
                <a:cubicBezTo>
                  <a:pt x="-50154" y="5541901"/>
                  <a:pt x="4925" y="5297819"/>
                  <a:pt x="0" y="5200978"/>
                </a:cubicBezTo>
                <a:cubicBezTo>
                  <a:pt x="-4925" y="5104137"/>
                  <a:pt x="9198" y="4958663"/>
                  <a:pt x="0" y="4769456"/>
                </a:cubicBezTo>
                <a:cubicBezTo>
                  <a:pt x="-9198" y="4580249"/>
                  <a:pt x="34481" y="4426108"/>
                  <a:pt x="0" y="4247087"/>
                </a:cubicBezTo>
                <a:cubicBezTo>
                  <a:pt x="-34481" y="4068066"/>
                  <a:pt x="16205" y="3819617"/>
                  <a:pt x="0" y="3633871"/>
                </a:cubicBezTo>
                <a:cubicBezTo>
                  <a:pt x="-16205" y="3448125"/>
                  <a:pt x="18329" y="3300783"/>
                  <a:pt x="0" y="3202349"/>
                </a:cubicBezTo>
                <a:cubicBezTo>
                  <a:pt x="-18329" y="3103915"/>
                  <a:pt x="27872" y="2737427"/>
                  <a:pt x="0" y="2589133"/>
                </a:cubicBezTo>
                <a:cubicBezTo>
                  <a:pt x="-27872" y="2440839"/>
                  <a:pt x="39044" y="2290854"/>
                  <a:pt x="0" y="2112187"/>
                </a:cubicBezTo>
                <a:cubicBezTo>
                  <a:pt x="-39044" y="1933520"/>
                  <a:pt x="18257" y="1761190"/>
                  <a:pt x="0" y="1635241"/>
                </a:cubicBezTo>
                <a:cubicBezTo>
                  <a:pt x="-18257" y="1509292"/>
                  <a:pt x="50622" y="1377725"/>
                  <a:pt x="0" y="1135584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6"/>
          <p:cNvSpPr/>
          <p:nvPr/>
        </p:nvSpPr>
        <p:spPr>
          <a:xfrm flipH="1">
            <a:off x="1888530" y="2818642"/>
            <a:ext cx="3590900" cy="1475151"/>
          </a:xfrm>
          <a:custGeom>
            <a:rect b="b" l="l" r="r" t="t"/>
            <a:pathLst>
              <a:path extrusionOk="0" fill="none" h="1475151" w="3590900">
                <a:moveTo>
                  <a:pt x="295603" y="1984757"/>
                </a:moveTo>
                <a:cubicBezTo>
                  <a:pt x="353831" y="1835893"/>
                  <a:pt x="495248" y="1735670"/>
                  <a:pt x="505753" y="1647960"/>
                </a:cubicBezTo>
                <a:cubicBezTo>
                  <a:pt x="516258" y="1560250"/>
                  <a:pt x="665864" y="1477800"/>
                  <a:pt x="707662" y="1324370"/>
                </a:cubicBezTo>
                <a:cubicBezTo>
                  <a:pt x="-426923" y="963812"/>
                  <a:pt x="-137247" y="309958"/>
                  <a:pt x="1293193" y="29446"/>
                </a:cubicBezTo>
                <a:cubicBezTo>
                  <a:pt x="1775906" y="-88084"/>
                  <a:pt x="2247450" y="-55242"/>
                  <a:pt x="2533159" y="65134"/>
                </a:cubicBezTo>
                <a:cubicBezTo>
                  <a:pt x="3910013" y="121396"/>
                  <a:pt x="3932379" y="1216865"/>
                  <a:pt x="2570417" y="1402907"/>
                </a:cubicBezTo>
                <a:cubicBezTo>
                  <a:pt x="2193114" y="1432080"/>
                  <a:pt x="1699772" y="1563428"/>
                  <a:pt x="1321963" y="1449042"/>
                </a:cubicBezTo>
                <a:cubicBezTo>
                  <a:pt x="1225360" y="1531146"/>
                  <a:pt x="942433" y="1628498"/>
                  <a:pt x="829310" y="1706185"/>
                </a:cubicBezTo>
                <a:cubicBezTo>
                  <a:pt x="716187" y="1783873"/>
                  <a:pt x="499672" y="1876747"/>
                  <a:pt x="295603" y="1984757"/>
                </a:cubicBezTo>
                <a:close/>
              </a:path>
              <a:path extrusionOk="0" h="1475151" w="3590900">
                <a:moveTo>
                  <a:pt x="295603" y="1984757"/>
                </a:moveTo>
                <a:cubicBezTo>
                  <a:pt x="344745" y="1825860"/>
                  <a:pt x="431386" y="1788178"/>
                  <a:pt x="493391" y="1667771"/>
                </a:cubicBezTo>
                <a:cubicBezTo>
                  <a:pt x="555396" y="1547364"/>
                  <a:pt x="671691" y="1424963"/>
                  <a:pt x="707662" y="1324370"/>
                </a:cubicBezTo>
                <a:cubicBezTo>
                  <a:pt x="-503519" y="955823"/>
                  <a:pt x="110274" y="121090"/>
                  <a:pt x="1293193" y="29446"/>
                </a:cubicBezTo>
                <a:cubicBezTo>
                  <a:pt x="1697318" y="-40569"/>
                  <a:pt x="2216902" y="61408"/>
                  <a:pt x="2533159" y="65134"/>
                </a:cubicBezTo>
                <a:cubicBezTo>
                  <a:pt x="3855205" y="285528"/>
                  <a:pt x="3936751" y="961316"/>
                  <a:pt x="2570417" y="1402907"/>
                </a:cubicBezTo>
                <a:cubicBezTo>
                  <a:pt x="2173434" y="1395656"/>
                  <a:pt x="1728308" y="1569374"/>
                  <a:pt x="1321963" y="1449042"/>
                </a:cubicBezTo>
                <a:cubicBezTo>
                  <a:pt x="1200637" y="1550228"/>
                  <a:pt x="940806" y="1605484"/>
                  <a:pt x="819047" y="1711542"/>
                </a:cubicBezTo>
                <a:cubicBezTo>
                  <a:pt x="697288" y="1817600"/>
                  <a:pt x="517051" y="1855039"/>
                  <a:pt x="295603" y="1984757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2194822" y="3321815"/>
            <a:ext cx="45228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그냥 이거나 먹자!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배달의민족 | 순천 여수 광양 협력사" id="183" name="Google Shape;18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8090526" y="2276859"/>
            <a:ext cx="1904798" cy="221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 txBox="1"/>
          <p:nvPr/>
        </p:nvSpPr>
        <p:spPr>
          <a:xfrm>
            <a:off x="8182468" y="4624085"/>
            <a:ext cx="23679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배달 중…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9042925" y="1847324"/>
            <a:ext cx="37223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FFD966"/>
                </a:solidFill>
                <a:latin typeface="Overlock"/>
                <a:ea typeface="Overlock"/>
                <a:cs typeface="Overlock"/>
                <a:sym typeface="Overlock"/>
              </a:rPr>
              <a:t>1</a:t>
            </a:r>
            <a:endParaRPr sz="5400">
              <a:solidFill>
                <a:srgbClr val="FFD966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6A9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 flipH="1" rot="5400000">
            <a:off x="755930" y="594360"/>
            <a:ext cx="5742380" cy="5669280"/>
          </a:xfrm>
          <a:custGeom>
            <a:rect b="b" l="l" r="r" t="t"/>
            <a:pathLst>
              <a:path extrusionOk="0" fill="none" h="5669280" w="5742380">
                <a:moveTo>
                  <a:pt x="0" y="1133856"/>
                </a:moveTo>
                <a:cubicBezTo>
                  <a:pt x="87888" y="1091074"/>
                  <a:pt x="218799" y="1090758"/>
                  <a:pt x="401967" y="1054486"/>
                </a:cubicBezTo>
                <a:cubicBezTo>
                  <a:pt x="585135" y="1018214"/>
                  <a:pt x="820454" y="1007758"/>
                  <a:pt x="1091052" y="918423"/>
                </a:cubicBezTo>
                <a:cubicBezTo>
                  <a:pt x="1361650" y="829088"/>
                  <a:pt x="1420990" y="880680"/>
                  <a:pt x="1607866" y="816376"/>
                </a:cubicBezTo>
                <a:cubicBezTo>
                  <a:pt x="1794742" y="752072"/>
                  <a:pt x="1944996" y="752919"/>
                  <a:pt x="2182104" y="702991"/>
                </a:cubicBezTo>
                <a:cubicBezTo>
                  <a:pt x="2419212" y="653063"/>
                  <a:pt x="2543601" y="675623"/>
                  <a:pt x="2698919" y="600944"/>
                </a:cubicBezTo>
                <a:cubicBezTo>
                  <a:pt x="2854237" y="526265"/>
                  <a:pt x="2967469" y="584548"/>
                  <a:pt x="3215733" y="498897"/>
                </a:cubicBezTo>
                <a:cubicBezTo>
                  <a:pt x="3463996" y="413246"/>
                  <a:pt x="3529039" y="489321"/>
                  <a:pt x="3675123" y="408188"/>
                </a:cubicBezTo>
                <a:cubicBezTo>
                  <a:pt x="3821207" y="327055"/>
                  <a:pt x="4089119" y="331758"/>
                  <a:pt x="4191937" y="306141"/>
                </a:cubicBezTo>
                <a:cubicBezTo>
                  <a:pt x="4294755" y="280524"/>
                  <a:pt x="4527151" y="266923"/>
                  <a:pt x="4766175" y="192756"/>
                </a:cubicBezTo>
                <a:cubicBezTo>
                  <a:pt x="5005199" y="118589"/>
                  <a:pt x="5037572" y="187765"/>
                  <a:pt x="5225566" y="102047"/>
                </a:cubicBezTo>
                <a:cubicBezTo>
                  <a:pt x="5413560" y="16329"/>
                  <a:pt x="5496864" y="50286"/>
                  <a:pt x="5742380" y="0"/>
                </a:cubicBezTo>
                <a:cubicBezTo>
                  <a:pt x="5784816" y="135346"/>
                  <a:pt x="5720616" y="395198"/>
                  <a:pt x="5742380" y="510235"/>
                </a:cubicBezTo>
                <a:cubicBezTo>
                  <a:pt x="5764144" y="625273"/>
                  <a:pt x="5668545" y="951923"/>
                  <a:pt x="5742380" y="1133856"/>
                </a:cubicBezTo>
                <a:cubicBezTo>
                  <a:pt x="5816215" y="1315789"/>
                  <a:pt x="5708881" y="1460352"/>
                  <a:pt x="5742380" y="1587398"/>
                </a:cubicBezTo>
                <a:cubicBezTo>
                  <a:pt x="5775879" y="1714444"/>
                  <a:pt x="5728049" y="1919097"/>
                  <a:pt x="5742380" y="2211019"/>
                </a:cubicBezTo>
                <a:cubicBezTo>
                  <a:pt x="5756711" y="2502941"/>
                  <a:pt x="5725276" y="2666223"/>
                  <a:pt x="5742380" y="2834640"/>
                </a:cubicBezTo>
                <a:cubicBezTo>
                  <a:pt x="5759484" y="3003057"/>
                  <a:pt x="5724945" y="3175102"/>
                  <a:pt x="5742380" y="3344875"/>
                </a:cubicBezTo>
                <a:cubicBezTo>
                  <a:pt x="5759815" y="3514648"/>
                  <a:pt x="5717917" y="3546777"/>
                  <a:pt x="5742380" y="3741725"/>
                </a:cubicBezTo>
                <a:cubicBezTo>
                  <a:pt x="5766843" y="3936673"/>
                  <a:pt x="5702360" y="4157968"/>
                  <a:pt x="5742380" y="4308653"/>
                </a:cubicBezTo>
                <a:cubicBezTo>
                  <a:pt x="5782400" y="4459338"/>
                  <a:pt x="5697918" y="4641146"/>
                  <a:pt x="5742380" y="4762195"/>
                </a:cubicBezTo>
                <a:cubicBezTo>
                  <a:pt x="5786842" y="4883244"/>
                  <a:pt x="5706577" y="4966964"/>
                  <a:pt x="5742380" y="5159045"/>
                </a:cubicBezTo>
                <a:cubicBezTo>
                  <a:pt x="5778183" y="5351126"/>
                  <a:pt x="5697881" y="5421688"/>
                  <a:pt x="5742380" y="5669280"/>
                </a:cubicBezTo>
                <a:cubicBezTo>
                  <a:pt x="5502757" y="5683064"/>
                  <a:pt x="5334184" y="5669174"/>
                  <a:pt x="5225566" y="5669280"/>
                </a:cubicBezTo>
                <a:cubicBezTo>
                  <a:pt x="5116948" y="5669386"/>
                  <a:pt x="5021020" y="5624274"/>
                  <a:pt x="4823599" y="5669280"/>
                </a:cubicBezTo>
                <a:cubicBezTo>
                  <a:pt x="4626178" y="5714286"/>
                  <a:pt x="4493532" y="5619884"/>
                  <a:pt x="4306785" y="5669280"/>
                </a:cubicBezTo>
                <a:cubicBezTo>
                  <a:pt x="4120038" y="5718676"/>
                  <a:pt x="3956433" y="5648327"/>
                  <a:pt x="3847395" y="5669280"/>
                </a:cubicBezTo>
                <a:cubicBezTo>
                  <a:pt x="3738357" y="5690233"/>
                  <a:pt x="3466903" y="5633259"/>
                  <a:pt x="3330580" y="5669280"/>
                </a:cubicBezTo>
                <a:cubicBezTo>
                  <a:pt x="3194257" y="5705301"/>
                  <a:pt x="3031073" y="5645490"/>
                  <a:pt x="2756342" y="5669280"/>
                </a:cubicBezTo>
                <a:cubicBezTo>
                  <a:pt x="2481611" y="5693070"/>
                  <a:pt x="2233863" y="5643119"/>
                  <a:pt x="2067257" y="5669280"/>
                </a:cubicBezTo>
                <a:cubicBezTo>
                  <a:pt x="1900651" y="5695441"/>
                  <a:pt x="1819810" y="5649605"/>
                  <a:pt x="1607866" y="5669280"/>
                </a:cubicBezTo>
                <a:cubicBezTo>
                  <a:pt x="1395922" y="5688955"/>
                  <a:pt x="1310799" y="5626921"/>
                  <a:pt x="1205900" y="5669280"/>
                </a:cubicBezTo>
                <a:cubicBezTo>
                  <a:pt x="1101001" y="5711639"/>
                  <a:pt x="795227" y="5623318"/>
                  <a:pt x="516814" y="5669280"/>
                </a:cubicBezTo>
                <a:cubicBezTo>
                  <a:pt x="238401" y="5715242"/>
                  <a:pt x="204074" y="5613001"/>
                  <a:pt x="0" y="5669280"/>
                </a:cubicBezTo>
                <a:cubicBezTo>
                  <a:pt x="-49588" y="5480761"/>
                  <a:pt x="2474" y="5339364"/>
                  <a:pt x="0" y="5238415"/>
                </a:cubicBezTo>
                <a:cubicBezTo>
                  <a:pt x="-2474" y="5137467"/>
                  <a:pt x="9157" y="4900132"/>
                  <a:pt x="0" y="4716841"/>
                </a:cubicBezTo>
                <a:cubicBezTo>
                  <a:pt x="-9157" y="4533550"/>
                  <a:pt x="51567" y="4341519"/>
                  <a:pt x="0" y="4195267"/>
                </a:cubicBezTo>
                <a:cubicBezTo>
                  <a:pt x="-51567" y="4049015"/>
                  <a:pt x="28265" y="3879556"/>
                  <a:pt x="0" y="3719048"/>
                </a:cubicBezTo>
                <a:cubicBezTo>
                  <a:pt x="-28265" y="3558540"/>
                  <a:pt x="41135" y="3356824"/>
                  <a:pt x="0" y="3197474"/>
                </a:cubicBezTo>
                <a:cubicBezTo>
                  <a:pt x="-41135" y="3038124"/>
                  <a:pt x="29223" y="2853573"/>
                  <a:pt x="0" y="2585192"/>
                </a:cubicBezTo>
                <a:cubicBezTo>
                  <a:pt x="-29223" y="2316811"/>
                  <a:pt x="38647" y="2168300"/>
                  <a:pt x="0" y="2063618"/>
                </a:cubicBezTo>
                <a:cubicBezTo>
                  <a:pt x="-38647" y="1958936"/>
                  <a:pt x="9330" y="1431256"/>
                  <a:pt x="0" y="1133856"/>
                </a:cubicBezTo>
                <a:close/>
              </a:path>
              <a:path extrusionOk="0" h="5669280" w="5742380">
                <a:moveTo>
                  <a:pt x="0" y="1133856"/>
                </a:moveTo>
                <a:cubicBezTo>
                  <a:pt x="100983" y="1112521"/>
                  <a:pt x="244798" y="1132460"/>
                  <a:pt x="401967" y="1054486"/>
                </a:cubicBezTo>
                <a:cubicBezTo>
                  <a:pt x="559136" y="976512"/>
                  <a:pt x="672100" y="1030196"/>
                  <a:pt x="861357" y="963778"/>
                </a:cubicBezTo>
                <a:cubicBezTo>
                  <a:pt x="1050614" y="897360"/>
                  <a:pt x="1103306" y="923258"/>
                  <a:pt x="1320747" y="873069"/>
                </a:cubicBezTo>
                <a:cubicBezTo>
                  <a:pt x="1538189" y="822881"/>
                  <a:pt x="1638186" y="856488"/>
                  <a:pt x="1894985" y="759684"/>
                </a:cubicBezTo>
                <a:cubicBezTo>
                  <a:pt x="2151784" y="662880"/>
                  <a:pt x="2130372" y="731751"/>
                  <a:pt x="2296952" y="680314"/>
                </a:cubicBezTo>
                <a:cubicBezTo>
                  <a:pt x="2463532" y="628877"/>
                  <a:pt x="2756186" y="623667"/>
                  <a:pt x="2986038" y="544251"/>
                </a:cubicBezTo>
                <a:cubicBezTo>
                  <a:pt x="3215890" y="464835"/>
                  <a:pt x="3287970" y="500695"/>
                  <a:pt x="3388004" y="464881"/>
                </a:cubicBezTo>
                <a:cubicBezTo>
                  <a:pt x="3488038" y="429067"/>
                  <a:pt x="3926229" y="420060"/>
                  <a:pt x="4077090" y="328818"/>
                </a:cubicBezTo>
                <a:cubicBezTo>
                  <a:pt x="4227951" y="237576"/>
                  <a:pt x="4381546" y="280210"/>
                  <a:pt x="4536480" y="238110"/>
                </a:cubicBezTo>
                <a:cubicBezTo>
                  <a:pt x="4691414" y="196010"/>
                  <a:pt x="4917152" y="177613"/>
                  <a:pt x="5110718" y="124724"/>
                </a:cubicBezTo>
                <a:cubicBezTo>
                  <a:pt x="5304284" y="71835"/>
                  <a:pt x="5610453" y="45787"/>
                  <a:pt x="5742380" y="0"/>
                </a:cubicBezTo>
                <a:cubicBezTo>
                  <a:pt x="5743953" y="275699"/>
                  <a:pt x="5696819" y="486536"/>
                  <a:pt x="5742380" y="623621"/>
                </a:cubicBezTo>
                <a:cubicBezTo>
                  <a:pt x="5787941" y="760706"/>
                  <a:pt x="5707313" y="889937"/>
                  <a:pt x="5742380" y="1133856"/>
                </a:cubicBezTo>
                <a:cubicBezTo>
                  <a:pt x="5777447" y="1377775"/>
                  <a:pt x="5728787" y="1389564"/>
                  <a:pt x="5742380" y="1530706"/>
                </a:cubicBezTo>
                <a:cubicBezTo>
                  <a:pt x="5755973" y="1671848"/>
                  <a:pt x="5700852" y="1829609"/>
                  <a:pt x="5742380" y="2040941"/>
                </a:cubicBezTo>
                <a:cubicBezTo>
                  <a:pt x="5783908" y="2252274"/>
                  <a:pt x="5705520" y="2334892"/>
                  <a:pt x="5742380" y="2437790"/>
                </a:cubicBezTo>
                <a:cubicBezTo>
                  <a:pt x="5779240" y="2540688"/>
                  <a:pt x="5693548" y="2790683"/>
                  <a:pt x="5742380" y="2891333"/>
                </a:cubicBezTo>
                <a:cubicBezTo>
                  <a:pt x="5791212" y="2991983"/>
                  <a:pt x="5706283" y="3287697"/>
                  <a:pt x="5742380" y="3514954"/>
                </a:cubicBezTo>
                <a:cubicBezTo>
                  <a:pt x="5778477" y="3742211"/>
                  <a:pt x="5687411" y="3900220"/>
                  <a:pt x="5742380" y="4081882"/>
                </a:cubicBezTo>
                <a:cubicBezTo>
                  <a:pt x="5797349" y="4263544"/>
                  <a:pt x="5686014" y="4488563"/>
                  <a:pt x="5742380" y="4648810"/>
                </a:cubicBezTo>
                <a:cubicBezTo>
                  <a:pt x="5798746" y="4809057"/>
                  <a:pt x="5695029" y="5435706"/>
                  <a:pt x="5742380" y="5669280"/>
                </a:cubicBezTo>
                <a:cubicBezTo>
                  <a:pt x="5621815" y="5680030"/>
                  <a:pt x="5515009" y="5665530"/>
                  <a:pt x="5340413" y="5669280"/>
                </a:cubicBezTo>
                <a:cubicBezTo>
                  <a:pt x="5165817" y="5673030"/>
                  <a:pt x="4980406" y="5604377"/>
                  <a:pt x="4651328" y="5669280"/>
                </a:cubicBezTo>
                <a:cubicBezTo>
                  <a:pt x="4322250" y="5734183"/>
                  <a:pt x="4231029" y="5645133"/>
                  <a:pt x="4019666" y="5669280"/>
                </a:cubicBezTo>
                <a:cubicBezTo>
                  <a:pt x="3808303" y="5693427"/>
                  <a:pt x="3661009" y="5602456"/>
                  <a:pt x="3330580" y="5669280"/>
                </a:cubicBezTo>
                <a:cubicBezTo>
                  <a:pt x="3000151" y="5736104"/>
                  <a:pt x="3042725" y="5647966"/>
                  <a:pt x="2928614" y="5669280"/>
                </a:cubicBezTo>
                <a:cubicBezTo>
                  <a:pt x="2814503" y="5690594"/>
                  <a:pt x="2532203" y="5634564"/>
                  <a:pt x="2354376" y="5669280"/>
                </a:cubicBezTo>
                <a:cubicBezTo>
                  <a:pt x="2176549" y="5703996"/>
                  <a:pt x="2112766" y="5632602"/>
                  <a:pt x="1952409" y="5669280"/>
                </a:cubicBezTo>
                <a:cubicBezTo>
                  <a:pt x="1792052" y="5705958"/>
                  <a:pt x="1664054" y="5623185"/>
                  <a:pt x="1550443" y="5669280"/>
                </a:cubicBezTo>
                <a:cubicBezTo>
                  <a:pt x="1436832" y="5715375"/>
                  <a:pt x="1156535" y="5627934"/>
                  <a:pt x="861357" y="5669280"/>
                </a:cubicBezTo>
                <a:cubicBezTo>
                  <a:pt x="566179" y="5710626"/>
                  <a:pt x="180915" y="5609670"/>
                  <a:pt x="0" y="5669280"/>
                </a:cubicBezTo>
                <a:cubicBezTo>
                  <a:pt x="-51310" y="5426467"/>
                  <a:pt x="2759" y="5288789"/>
                  <a:pt x="0" y="5102352"/>
                </a:cubicBezTo>
                <a:cubicBezTo>
                  <a:pt x="-2759" y="4915915"/>
                  <a:pt x="6605" y="4855737"/>
                  <a:pt x="0" y="4671487"/>
                </a:cubicBezTo>
                <a:cubicBezTo>
                  <a:pt x="-6605" y="4487238"/>
                  <a:pt x="27097" y="4293408"/>
                  <a:pt x="0" y="4104559"/>
                </a:cubicBezTo>
                <a:cubicBezTo>
                  <a:pt x="-27097" y="3915710"/>
                  <a:pt x="32944" y="3791472"/>
                  <a:pt x="0" y="3628339"/>
                </a:cubicBezTo>
                <a:cubicBezTo>
                  <a:pt x="-32944" y="3465206"/>
                  <a:pt x="42580" y="3358938"/>
                  <a:pt x="0" y="3106765"/>
                </a:cubicBezTo>
                <a:cubicBezTo>
                  <a:pt x="-42580" y="2854592"/>
                  <a:pt x="11676" y="2753783"/>
                  <a:pt x="0" y="2539837"/>
                </a:cubicBezTo>
                <a:cubicBezTo>
                  <a:pt x="-11676" y="2325891"/>
                  <a:pt x="45705" y="2232485"/>
                  <a:pt x="0" y="1972909"/>
                </a:cubicBezTo>
                <a:cubicBezTo>
                  <a:pt x="-45705" y="1713333"/>
                  <a:pt x="80581" y="1376012"/>
                  <a:pt x="0" y="1133856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7"/>
          <p:cNvSpPr/>
          <p:nvPr/>
        </p:nvSpPr>
        <p:spPr>
          <a:xfrm flipH="1" rot="-5400000">
            <a:off x="5890374" y="631354"/>
            <a:ext cx="5742381" cy="5595289"/>
          </a:xfrm>
          <a:custGeom>
            <a:rect b="b" l="l" r="r" t="t"/>
            <a:pathLst>
              <a:path extrusionOk="0" fill="none" h="5595289" w="5742381">
                <a:moveTo>
                  <a:pt x="0" y="1119057"/>
                </a:moveTo>
                <a:cubicBezTo>
                  <a:pt x="202416" y="1044367"/>
                  <a:pt x="295567" y="1082094"/>
                  <a:pt x="459390" y="1029532"/>
                </a:cubicBezTo>
                <a:cubicBezTo>
                  <a:pt x="623213" y="976970"/>
                  <a:pt x="789643" y="996378"/>
                  <a:pt x="1033629" y="917627"/>
                </a:cubicBezTo>
                <a:cubicBezTo>
                  <a:pt x="1277615" y="838875"/>
                  <a:pt x="1394996" y="878578"/>
                  <a:pt x="1493019" y="828102"/>
                </a:cubicBezTo>
                <a:cubicBezTo>
                  <a:pt x="1591042" y="777626"/>
                  <a:pt x="1786503" y="803206"/>
                  <a:pt x="1952410" y="738578"/>
                </a:cubicBezTo>
                <a:cubicBezTo>
                  <a:pt x="2118317" y="673950"/>
                  <a:pt x="2322339" y="679017"/>
                  <a:pt x="2469224" y="637862"/>
                </a:cubicBezTo>
                <a:cubicBezTo>
                  <a:pt x="2616109" y="596707"/>
                  <a:pt x="2965002" y="561988"/>
                  <a:pt x="3100886" y="514766"/>
                </a:cubicBezTo>
                <a:cubicBezTo>
                  <a:pt x="3236770" y="467544"/>
                  <a:pt x="3464876" y="498178"/>
                  <a:pt x="3560276" y="425242"/>
                </a:cubicBezTo>
                <a:cubicBezTo>
                  <a:pt x="3655676" y="352306"/>
                  <a:pt x="3940788" y="382585"/>
                  <a:pt x="4191938" y="302145"/>
                </a:cubicBezTo>
                <a:cubicBezTo>
                  <a:pt x="4443088" y="221705"/>
                  <a:pt x="4486401" y="307484"/>
                  <a:pt x="4708752" y="201430"/>
                </a:cubicBezTo>
                <a:cubicBezTo>
                  <a:pt x="4931103" y="95376"/>
                  <a:pt x="5026880" y="141075"/>
                  <a:pt x="5110719" y="123096"/>
                </a:cubicBezTo>
                <a:cubicBezTo>
                  <a:pt x="5194558" y="105117"/>
                  <a:pt x="5607991" y="51924"/>
                  <a:pt x="5742381" y="0"/>
                </a:cubicBezTo>
                <a:cubicBezTo>
                  <a:pt x="5793970" y="250609"/>
                  <a:pt x="5699553" y="305490"/>
                  <a:pt x="5742381" y="503576"/>
                </a:cubicBezTo>
                <a:cubicBezTo>
                  <a:pt x="5785209" y="701662"/>
                  <a:pt x="5709298" y="1031171"/>
                  <a:pt x="5742381" y="1175011"/>
                </a:cubicBezTo>
                <a:cubicBezTo>
                  <a:pt x="5775464" y="1318851"/>
                  <a:pt x="5703338" y="1454211"/>
                  <a:pt x="5742381" y="1678587"/>
                </a:cubicBezTo>
                <a:cubicBezTo>
                  <a:pt x="5781424" y="1902963"/>
                  <a:pt x="5735245" y="1976080"/>
                  <a:pt x="5742381" y="2238116"/>
                </a:cubicBezTo>
                <a:cubicBezTo>
                  <a:pt x="5749517" y="2500152"/>
                  <a:pt x="5741789" y="2481500"/>
                  <a:pt x="5742381" y="2629786"/>
                </a:cubicBezTo>
                <a:cubicBezTo>
                  <a:pt x="5742973" y="2778072"/>
                  <a:pt x="5736899" y="2827854"/>
                  <a:pt x="5742381" y="3021456"/>
                </a:cubicBezTo>
                <a:cubicBezTo>
                  <a:pt x="5747863" y="3215058"/>
                  <a:pt x="5709893" y="3327127"/>
                  <a:pt x="5742381" y="3413126"/>
                </a:cubicBezTo>
                <a:cubicBezTo>
                  <a:pt x="5774869" y="3499125"/>
                  <a:pt x="5726723" y="3806608"/>
                  <a:pt x="5742381" y="3916702"/>
                </a:cubicBezTo>
                <a:cubicBezTo>
                  <a:pt x="5758039" y="4026796"/>
                  <a:pt x="5736426" y="4247123"/>
                  <a:pt x="5742381" y="4420278"/>
                </a:cubicBezTo>
                <a:cubicBezTo>
                  <a:pt x="5748336" y="4593433"/>
                  <a:pt x="5730410" y="4766381"/>
                  <a:pt x="5742381" y="4979807"/>
                </a:cubicBezTo>
                <a:cubicBezTo>
                  <a:pt x="5754352" y="5193233"/>
                  <a:pt x="5735540" y="5309502"/>
                  <a:pt x="5742381" y="5595289"/>
                </a:cubicBezTo>
                <a:cubicBezTo>
                  <a:pt x="5507671" y="5652965"/>
                  <a:pt x="5397159" y="5549629"/>
                  <a:pt x="5225567" y="5595289"/>
                </a:cubicBezTo>
                <a:cubicBezTo>
                  <a:pt x="5053975" y="5640949"/>
                  <a:pt x="5016558" y="5591973"/>
                  <a:pt x="4823600" y="5595289"/>
                </a:cubicBezTo>
                <a:cubicBezTo>
                  <a:pt x="4630642" y="5598605"/>
                  <a:pt x="4458667" y="5592734"/>
                  <a:pt x="4306786" y="5595289"/>
                </a:cubicBezTo>
                <a:cubicBezTo>
                  <a:pt x="4154905" y="5597844"/>
                  <a:pt x="4010869" y="5547932"/>
                  <a:pt x="3732548" y="5595289"/>
                </a:cubicBezTo>
                <a:cubicBezTo>
                  <a:pt x="3454227" y="5642646"/>
                  <a:pt x="3488464" y="5591595"/>
                  <a:pt x="3330581" y="5595289"/>
                </a:cubicBezTo>
                <a:cubicBezTo>
                  <a:pt x="3172698" y="5598983"/>
                  <a:pt x="3078330" y="5570269"/>
                  <a:pt x="2871190" y="5595289"/>
                </a:cubicBezTo>
                <a:cubicBezTo>
                  <a:pt x="2664050" y="5620309"/>
                  <a:pt x="2465950" y="5589909"/>
                  <a:pt x="2296952" y="5595289"/>
                </a:cubicBezTo>
                <a:cubicBezTo>
                  <a:pt x="2127954" y="5600669"/>
                  <a:pt x="1829377" y="5546417"/>
                  <a:pt x="1607867" y="5595289"/>
                </a:cubicBezTo>
                <a:cubicBezTo>
                  <a:pt x="1386358" y="5644161"/>
                  <a:pt x="1246664" y="5579892"/>
                  <a:pt x="1091052" y="5595289"/>
                </a:cubicBezTo>
                <a:cubicBezTo>
                  <a:pt x="935441" y="5610686"/>
                  <a:pt x="794102" y="5589092"/>
                  <a:pt x="516814" y="5595289"/>
                </a:cubicBezTo>
                <a:cubicBezTo>
                  <a:pt x="239526" y="5601486"/>
                  <a:pt x="227912" y="5569345"/>
                  <a:pt x="0" y="5595289"/>
                </a:cubicBezTo>
                <a:cubicBezTo>
                  <a:pt x="-18266" y="5390214"/>
                  <a:pt x="57682" y="5189658"/>
                  <a:pt x="0" y="5080522"/>
                </a:cubicBezTo>
                <a:cubicBezTo>
                  <a:pt x="-57682" y="4971386"/>
                  <a:pt x="43719" y="4834339"/>
                  <a:pt x="0" y="4610518"/>
                </a:cubicBezTo>
                <a:cubicBezTo>
                  <a:pt x="-43719" y="4386697"/>
                  <a:pt x="33762" y="4192224"/>
                  <a:pt x="0" y="3961464"/>
                </a:cubicBezTo>
                <a:cubicBezTo>
                  <a:pt x="-33762" y="3730704"/>
                  <a:pt x="48367" y="3598117"/>
                  <a:pt x="0" y="3357173"/>
                </a:cubicBezTo>
                <a:cubicBezTo>
                  <a:pt x="-48367" y="3116229"/>
                  <a:pt x="31564" y="3047176"/>
                  <a:pt x="0" y="2887169"/>
                </a:cubicBezTo>
                <a:cubicBezTo>
                  <a:pt x="-31564" y="2727162"/>
                  <a:pt x="42320" y="2513997"/>
                  <a:pt x="0" y="2282877"/>
                </a:cubicBezTo>
                <a:cubicBezTo>
                  <a:pt x="-42320" y="2051757"/>
                  <a:pt x="16213" y="1791070"/>
                  <a:pt x="0" y="1633824"/>
                </a:cubicBezTo>
                <a:cubicBezTo>
                  <a:pt x="-16213" y="1476578"/>
                  <a:pt x="19883" y="1269055"/>
                  <a:pt x="0" y="1119057"/>
                </a:cubicBezTo>
                <a:close/>
              </a:path>
              <a:path extrusionOk="0" h="5595289" w="5742381">
                <a:moveTo>
                  <a:pt x="0" y="1119057"/>
                </a:moveTo>
                <a:cubicBezTo>
                  <a:pt x="215734" y="1054217"/>
                  <a:pt x="543057" y="1018219"/>
                  <a:pt x="689086" y="984770"/>
                </a:cubicBezTo>
                <a:cubicBezTo>
                  <a:pt x="835115" y="951321"/>
                  <a:pt x="950998" y="960681"/>
                  <a:pt x="1091052" y="906436"/>
                </a:cubicBezTo>
                <a:cubicBezTo>
                  <a:pt x="1231106" y="852191"/>
                  <a:pt x="1421975" y="866232"/>
                  <a:pt x="1665290" y="794530"/>
                </a:cubicBezTo>
                <a:cubicBezTo>
                  <a:pt x="1908605" y="722828"/>
                  <a:pt x="2214043" y="711933"/>
                  <a:pt x="2354376" y="660244"/>
                </a:cubicBezTo>
                <a:cubicBezTo>
                  <a:pt x="2494708" y="608554"/>
                  <a:pt x="2727495" y="658621"/>
                  <a:pt x="2928614" y="548338"/>
                </a:cubicBezTo>
                <a:cubicBezTo>
                  <a:pt x="3129733" y="438055"/>
                  <a:pt x="3390325" y="491113"/>
                  <a:pt x="3502852" y="436432"/>
                </a:cubicBezTo>
                <a:cubicBezTo>
                  <a:pt x="3615379" y="381752"/>
                  <a:pt x="3768087" y="387979"/>
                  <a:pt x="4019667" y="335717"/>
                </a:cubicBezTo>
                <a:cubicBezTo>
                  <a:pt x="4271247" y="283455"/>
                  <a:pt x="4391739" y="306617"/>
                  <a:pt x="4536481" y="235002"/>
                </a:cubicBezTo>
                <a:cubicBezTo>
                  <a:pt x="4681223" y="163387"/>
                  <a:pt x="4964857" y="206190"/>
                  <a:pt x="5110719" y="123096"/>
                </a:cubicBezTo>
                <a:cubicBezTo>
                  <a:pt x="5256581" y="40002"/>
                  <a:pt x="5536453" y="74443"/>
                  <a:pt x="5742381" y="0"/>
                </a:cubicBezTo>
                <a:cubicBezTo>
                  <a:pt x="5794824" y="121389"/>
                  <a:pt x="5730756" y="361208"/>
                  <a:pt x="5742381" y="559529"/>
                </a:cubicBezTo>
                <a:cubicBezTo>
                  <a:pt x="5754006" y="757850"/>
                  <a:pt x="5737035" y="962806"/>
                  <a:pt x="5742381" y="1230964"/>
                </a:cubicBezTo>
                <a:cubicBezTo>
                  <a:pt x="5747727" y="1499122"/>
                  <a:pt x="5722661" y="1640573"/>
                  <a:pt x="5742381" y="1902398"/>
                </a:cubicBezTo>
                <a:cubicBezTo>
                  <a:pt x="5762101" y="2164223"/>
                  <a:pt x="5687530" y="2327680"/>
                  <a:pt x="5742381" y="2517880"/>
                </a:cubicBezTo>
                <a:cubicBezTo>
                  <a:pt x="5797232" y="2708080"/>
                  <a:pt x="5724717" y="2941266"/>
                  <a:pt x="5742381" y="3077409"/>
                </a:cubicBezTo>
                <a:cubicBezTo>
                  <a:pt x="5760045" y="3213552"/>
                  <a:pt x="5729280" y="3446873"/>
                  <a:pt x="5742381" y="3580985"/>
                </a:cubicBezTo>
                <a:cubicBezTo>
                  <a:pt x="5755482" y="3715097"/>
                  <a:pt x="5714430" y="3893416"/>
                  <a:pt x="5742381" y="3972655"/>
                </a:cubicBezTo>
                <a:cubicBezTo>
                  <a:pt x="5770332" y="4051894"/>
                  <a:pt x="5692544" y="4446140"/>
                  <a:pt x="5742381" y="4588137"/>
                </a:cubicBezTo>
                <a:cubicBezTo>
                  <a:pt x="5792218" y="4730134"/>
                  <a:pt x="5709686" y="5302784"/>
                  <a:pt x="5742381" y="5595289"/>
                </a:cubicBezTo>
                <a:cubicBezTo>
                  <a:pt x="5582002" y="5631148"/>
                  <a:pt x="5192539" y="5515708"/>
                  <a:pt x="5053295" y="5595289"/>
                </a:cubicBezTo>
                <a:cubicBezTo>
                  <a:pt x="4914051" y="5674870"/>
                  <a:pt x="4561327" y="5559436"/>
                  <a:pt x="4364210" y="5595289"/>
                </a:cubicBezTo>
                <a:cubicBezTo>
                  <a:pt x="4167093" y="5631142"/>
                  <a:pt x="4108000" y="5592605"/>
                  <a:pt x="3904819" y="5595289"/>
                </a:cubicBezTo>
                <a:cubicBezTo>
                  <a:pt x="3701638" y="5597973"/>
                  <a:pt x="3698310" y="5562679"/>
                  <a:pt x="3502852" y="5595289"/>
                </a:cubicBezTo>
                <a:cubicBezTo>
                  <a:pt x="3307394" y="5627899"/>
                  <a:pt x="2960893" y="5557705"/>
                  <a:pt x="2813767" y="5595289"/>
                </a:cubicBezTo>
                <a:cubicBezTo>
                  <a:pt x="2666642" y="5632873"/>
                  <a:pt x="2264969" y="5589054"/>
                  <a:pt x="2124681" y="5595289"/>
                </a:cubicBezTo>
                <a:cubicBezTo>
                  <a:pt x="1984393" y="5601524"/>
                  <a:pt x="1598633" y="5562957"/>
                  <a:pt x="1435595" y="5595289"/>
                </a:cubicBezTo>
                <a:cubicBezTo>
                  <a:pt x="1272557" y="5627621"/>
                  <a:pt x="1128224" y="5564033"/>
                  <a:pt x="1033629" y="5595289"/>
                </a:cubicBezTo>
                <a:cubicBezTo>
                  <a:pt x="939034" y="5626545"/>
                  <a:pt x="764601" y="5548323"/>
                  <a:pt x="631662" y="5595289"/>
                </a:cubicBezTo>
                <a:cubicBezTo>
                  <a:pt x="498723" y="5642255"/>
                  <a:pt x="211268" y="5527515"/>
                  <a:pt x="0" y="5595289"/>
                </a:cubicBezTo>
                <a:cubicBezTo>
                  <a:pt x="-13349" y="5364609"/>
                  <a:pt x="20482" y="5270975"/>
                  <a:pt x="0" y="5125285"/>
                </a:cubicBezTo>
                <a:cubicBezTo>
                  <a:pt x="-20482" y="4979595"/>
                  <a:pt x="28056" y="4787054"/>
                  <a:pt x="0" y="4700043"/>
                </a:cubicBezTo>
                <a:cubicBezTo>
                  <a:pt x="-28056" y="4613032"/>
                  <a:pt x="48309" y="4399480"/>
                  <a:pt x="0" y="4185276"/>
                </a:cubicBezTo>
                <a:cubicBezTo>
                  <a:pt x="-48309" y="3971072"/>
                  <a:pt x="46313" y="3704923"/>
                  <a:pt x="0" y="3580985"/>
                </a:cubicBezTo>
                <a:cubicBezTo>
                  <a:pt x="-46313" y="3457047"/>
                  <a:pt x="20271" y="3280076"/>
                  <a:pt x="0" y="3155743"/>
                </a:cubicBezTo>
                <a:cubicBezTo>
                  <a:pt x="-20271" y="3031410"/>
                  <a:pt x="58847" y="2683737"/>
                  <a:pt x="0" y="2551451"/>
                </a:cubicBezTo>
                <a:cubicBezTo>
                  <a:pt x="-58847" y="2419165"/>
                  <a:pt x="20379" y="2214362"/>
                  <a:pt x="0" y="2081447"/>
                </a:cubicBezTo>
                <a:cubicBezTo>
                  <a:pt x="-20379" y="1948532"/>
                  <a:pt x="38202" y="1706977"/>
                  <a:pt x="0" y="1611443"/>
                </a:cubicBezTo>
                <a:cubicBezTo>
                  <a:pt x="-38202" y="1515909"/>
                  <a:pt x="6534" y="1299154"/>
                  <a:pt x="0" y="1119057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4053" y="2823564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, 먹는, 페이스트리이(가) 표시된 사진&#10;&#10;자동 생성된 설명" id="193" name="Google Shape;19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480" y="1675958"/>
            <a:ext cx="4235641" cy="462423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"/>
          <p:cNvSpPr txBox="1"/>
          <p:nvPr/>
        </p:nvSpPr>
        <p:spPr>
          <a:xfrm>
            <a:off x="3627120" y="1194565"/>
            <a:ext cx="45228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와 치킨이닭!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7748637" y="1950787"/>
            <a:ext cx="452286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원하던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바삭함이 아니야…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"/>
          <p:cNvSpPr txBox="1"/>
          <p:nvPr/>
        </p:nvSpPr>
        <p:spPr>
          <a:xfrm rot="179718">
            <a:off x="2969947" y="4993102"/>
            <a:ext cx="26114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F0B95E"/>
                </a:solidFill>
                <a:latin typeface="Arial"/>
                <a:ea typeface="Arial"/>
                <a:cs typeface="Arial"/>
                <a:sym typeface="Arial"/>
              </a:rPr>
              <a:t>바ㅅ…?</a:t>
            </a:r>
            <a:endParaRPr sz="2000">
              <a:solidFill>
                <a:srgbClr val="F0B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/>
          <p:nvPr/>
        </p:nvSpPr>
        <p:spPr>
          <a:xfrm rot="-841202">
            <a:off x="1319922" y="4075850"/>
            <a:ext cx="261149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0B95E"/>
                </a:solidFill>
                <a:latin typeface="Arial"/>
                <a:ea typeface="Arial"/>
                <a:cs typeface="Arial"/>
                <a:sym typeface="Arial"/>
              </a:rPr>
              <a:t>바삭</a:t>
            </a:r>
            <a:endParaRPr sz="2000">
              <a:solidFill>
                <a:srgbClr val="F0B95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6A9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09" y="82232"/>
            <a:ext cx="11753851" cy="6543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 txBox="1"/>
          <p:nvPr/>
        </p:nvSpPr>
        <p:spPr>
          <a:xfrm>
            <a:off x="1403275" y="2140767"/>
            <a:ext cx="33687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배민 다신 안 써!!!</a:t>
            </a:r>
            <a:endParaRPr sz="4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 txBox="1"/>
          <p:nvPr/>
        </p:nvSpPr>
        <p:spPr>
          <a:xfrm rot="-921259">
            <a:off x="911472" y="1247161"/>
            <a:ext cx="58681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짜</a:t>
            </a:r>
            <a:endParaRPr/>
          </a:p>
        </p:txBody>
      </p:sp>
      <p:sp>
        <p:nvSpPr>
          <p:cNvPr id="205" name="Google Shape;205;p8"/>
          <p:cNvSpPr txBox="1"/>
          <p:nvPr/>
        </p:nvSpPr>
        <p:spPr>
          <a:xfrm>
            <a:off x="1602833" y="1274253"/>
            <a:ext cx="58681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증</a:t>
            </a:r>
            <a:endParaRPr/>
          </a:p>
        </p:txBody>
      </p:sp>
      <p:sp>
        <p:nvSpPr>
          <p:cNvPr id="206" name="Google Shape;206;p8"/>
          <p:cNvSpPr txBox="1"/>
          <p:nvPr/>
        </p:nvSpPr>
        <p:spPr>
          <a:xfrm>
            <a:off x="2008013" y="1371765"/>
            <a:ext cx="8103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나!</a:t>
            </a:r>
            <a:endParaRPr sz="4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6A9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78" y="173429"/>
            <a:ext cx="11745981" cy="651114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9"/>
          <p:cNvSpPr txBox="1"/>
          <p:nvPr/>
        </p:nvSpPr>
        <p:spPr>
          <a:xfrm>
            <a:off x="1221007" y="859044"/>
            <a:ext cx="452286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황당한 주장이라는 거 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압니다</a:t>
            </a:r>
            <a:endParaRPr/>
          </a:p>
        </p:txBody>
      </p:sp>
      <p:sp>
        <p:nvSpPr>
          <p:cNvPr id="213" name="Google Shape;213;p9"/>
          <p:cNvSpPr txBox="1"/>
          <p:nvPr/>
        </p:nvSpPr>
        <p:spPr>
          <a:xfrm>
            <a:off x="6838321" y="2322342"/>
            <a:ext cx="4449439" cy="1421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고생해서 고른 치킨이 맘에 안 든다고 배민을 안 쓴다는 건 ,,, 황당한 주장이죠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2021-07-12T14:47:02Z</dcterms:created>
  <dc:creator>dkfl4059@gmail.com</dc:creator>
</cp:coreProperties>
</file>